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679" r:id="rId3"/>
    <p:sldId id="681" r:id="rId4"/>
    <p:sldId id="682" r:id="rId5"/>
    <p:sldId id="708" r:id="rId6"/>
    <p:sldId id="707" r:id="rId7"/>
    <p:sldId id="691" r:id="rId8"/>
    <p:sldId id="689" r:id="rId9"/>
    <p:sldId id="690" r:id="rId10"/>
    <p:sldId id="700" r:id="rId11"/>
    <p:sldId id="701" r:id="rId12"/>
    <p:sldId id="714" r:id="rId13"/>
    <p:sldId id="713" r:id="rId14"/>
    <p:sldId id="710" r:id="rId15"/>
    <p:sldId id="702" r:id="rId16"/>
    <p:sldId id="703" r:id="rId17"/>
    <p:sldId id="705" r:id="rId18"/>
    <p:sldId id="704" r:id="rId19"/>
    <p:sldId id="709" r:id="rId20"/>
    <p:sldId id="711" r:id="rId21"/>
    <p:sldId id="712" r:id="rId22"/>
    <p:sldId id="669" r:id="rId23"/>
    <p:sldId id="352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71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86199" autoAdjust="0"/>
  </p:normalViewPr>
  <p:slideViewPr>
    <p:cSldViewPr>
      <p:cViewPr varScale="1">
        <p:scale>
          <a:sx n="54" d="100"/>
          <a:sy n="54" d="100"/>
        </p:scale>
        <p:origin x="16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786"/>
    </p:cViewPr>
  </p:sorterViewPr>
  <p:notesViewPr>
    <p:cSldViewPr>
      <p:cViewPr varScale="1">
        <p:scale>
          <a:sx n="64" d="100"/>
          <a:sy n="64" d="100"/>
        </p:scale>
        <p:origin x="-2964" y="-126"/>
      </p:cViewPr>
      <p:guideLst>
        <p:guide orient="horz" pos="3110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/>
              <a:t>Maldon - Population</a:t>
            </a:r>
            <a:r>
              <a:rPr lang="en-GB" sz="2400" b="1" baseline="0"/>
              <a:t> 1961 - 2041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0F-43E7-B484-948E886CA7C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0F-43E7-B484-948E886CA7C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0F-43E7-B484-948E886CA7C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0F-43E7-B484-948E886CA7C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0F-43E7-B484-948E886CA7C9}"/>
              </c:ext>
            </c:extLst>
          </c:dPt>
          <c:cat>
            <c:numRef>
              <c:f>Sheet1!$B$6:$B$14</c:f>
              <c:numCache>
                <c:formatCode>General</c:formatCode>
                <c:ptCount val="9"/>
                <c:pt idx="0">
                  <c:v>1961</c:v>
                </c:pt>
                <c:pt idx="1">
                  <c:v>1971</c:v>
                </c:pt>
                <c:pt idx="2">
                  <c:v>1981</c:v>
                </c:pt>
                <c:pt idx="3">
                  <c:v>1991</c:v>
                </c:pt>
                <c:pt idx="4">
                  <c:v>2001</c:v>
                </c:pt>
                <c:pt idx="5">
                  <c:v>2011</c:v>
                </c:pt>
                <c:pt idx="6">
                  <c:v>2021</c:v>
                </c:pt>
                <c:pt idx="7">
                  <c:v>2031</c:v>
                </c:pt>
                <c:pt idx="8">
                  <c:v>2041</c:v>
                </c:pt>
              </c:numCache>
            </c:numRef>
          </c:cat>
          <c:val>
            <c:numRef>
              <c:f>Sheet1!$C$6:$C$14</c:f>
              <c:numCache>
                <c:formatCode>General</c:formatCode>
                <c:ptCount val="9"/>
                <c:pt idx="0">
                  <c:v>31383</c:v>
                </c:pt>
                <c:pt idx="1">
                  <c:v>41519</c:v>
                </c:pt>
                <c:pt idx="2">
                  <c:v>48403</c:v>
                </c:pt>
                <c:pt idx="3">
                  <c:v>52864</c:v>
                </c:pt>
                <c:pt idx="4">
                  <c:v>59418</c:v>
                </c:pt>
                <c:pt idx="5">
                  <c:v>61629</c:v>
                </c:pt>
                <c:pt idx="6">
                  <c:v>66208</c:v>
                </c:pt>
                <c:pt idx="7">
                  <c:v>69763</c:v>
                </c:pt>
                <c:pt idx="8">
                  <c:v>73090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0F-43E7-B484-948E886CA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116815"/>
        <c:axId val="359113455"/>
      </c:barChart>
      <c:catAx>
        <c:axId val="35911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13455"/>
        <c:crosses val="autoZero"/>
        <c:auto val="1"/>
        <c:lblAlgn val="ctr"/>
        <c:lblOffset val="100"/>
        <c:noMultiLvlLbl val="0"/>
      </c:catAx>
      <c:valAx>
        <c:axId val="35911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1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/>
              <a:t>Maldon</a:t>
            </a:r>
            <a:r>
              <a:rPr lang="en-GB" sz="2400" b="1" baseline="0"/>
              <a:t> compared to England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Maldon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5C040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150-4BB2-B958-59ACC9A97955}"/>
              </c:ext>
            </c:extLst>
          </c:dPt>
          <c:dPt>
            <c:idx val="1"/>
            <c:invertIfNegative val="0"/>
            <c:bubble3D val="0"/>
            <c:spPr>
              <a:solidFill>
                <a:srgbClr val="F5C040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150-4BB2-B958-59ACC9A97955}"/>
              </c:ext>
            </c:extLst>
          </c:dPt>
          <c:dPt>
            <c:idx val="2"/>
            <c:invertIfNegative val="0"/>
            <c:bubble3D val="0"/>
            <c:spPr>
              <a:solidFill>
                <a:srgbClr val="F5C040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150-4BB2-B958-59ACC9A97955}"/>
              </c:ext>
            </c:extLst>
          </c:dPt>
          <c:dPt>
            <c:idx val="6"/>
            <c:invertIfNegative val="0"/>
            <c:bubble3D val="0"/>
            <c:spPr>
              <a:solidFill>
                <a:srgbClr val="F5C04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150-4BB2-B958-59ACC9A97955}"/>
              </c:ext>
            </c:extLst>
          </c:dPt>
          <c:dPt>
            <c:idx val="7"/>
            <c:invertIfNegative val="0"/>
            <c:bubble3D val="0"/>
            <c:spPr>
              <a:solidFill>
                <a:srgbClr val="F5C04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150-4BB2-B958-59ACC9A97955}"/>
              </c:ext>
            </c:extLst>
          </c:dPt>
          <c:cat>
            <c:numRef>
              <c:f>Sheet1!$B$21:$B$28</c:f>
              <c:numCache>
                <c:formatCode>General</c:formatCode>
                <c:ptCount val="8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2021</c:v>
                </c:pt>
                <c:pt idx="6">
                  <c:v>2031</c:v>
                </c:pt>
                <c:pt idx="7">
                  <c:v>2041</c:v>
                </c:pt>
              </c:numCache>
            </c:numRef>
          </c:cat>
          <c:val>
            <c:numRef>
              <c:f>Sheet1!$C$7:$C$14</c:f>
              <c:numCache>
                <c:formatCode>General</c:formatCode>
                <c:ptCount val="8"/>
                <c:pt idx="0">
                  <c:v>41519</c:v>
                </c:pt>
                <c:pt idx="1">
                  <c:v>48403</c:v>
                </c:pt>
                <c:pt idx="2">
                  <c:v>52864</c:v>
                </c:pt>
                <c:pt idx="3">
                  <c:v>59418</c:v>
                </c:pt>
                <c:pt idx="4">
                  <c:v>61629</c:v>
                </c:pt>
                <c:pt idx="5">
                  <c:v>66208</c:v>
                </c:pt>
                <c:pt idx="6">
                  <c:v>69763</c:v>
                </c:pt>
                <c:pt idx="7">
                  <c:v>73090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0F-4CFE-A9A0-0BBDD489E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4236671"/>
        <c:axId val="1234233311"/>
      </c:barChart>
      <c:lineChart>
        <c:grouping val="standard"/>
        <c:varyColors val="0"/>
        <c:ser>
          <c:idx val="0"/>
          <c:order val="0"/>
          <c:tx>
            <c:v>England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0F-4CFE-A9A0-0BBDD489E5AA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0F-4CFE-A9A0-0BBDD489E5AA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0F-4CFE-A9A0-0BBDD489E5A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0F-4CFE-A9A0-0BBDD489E5A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0F-4CFE-A9A0-0BBDD489E5AA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0F-4CFE-A9A0-0BBDD489E5AA}"/>
              </c:ext>
            </c:extLst>
          </c:dPt>
          <c:cat>
            <c:numRef>
              <c:f>Sheet1!$B$21:$B$28</c:f>
              <c:numCache>
                <c:formatCode>General</c:formatCode>
                <c:ptCount val="8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2021</c:v>
                </c:pt>
                <c:pt idx="6">
                  <c:v>2031</c:v>
                </c:pt>
                <c:pt idx="7">
                  <c:v>2041</c:v>
                </c:pt>
              </c:numCache>
            </c:numRef>
          </c:cat>
          <c:val>
            <c:numRef>
              <c:f>Sheet1!$C$21:$C$28</c:f>
              <c:numCache>
                <c:formatCode>General</c:formatCode>
                <c:ptCount val="8"/>
                <c:pt idx="0">
                  <c:v>46411700</c:v>
                </c:pt>
                <c:pt idx="1">
                  <c:v>46820800</c:v>
                </c:pt>
                <c:pt idx="2">
                  <c:v>47875000</c:v>
                </c:pt>
                <c:pt idx="3">
                  <c:v>49138831</c:v>
                </c:pt>
                <c:pt idx="4">
                  <c:v>53012456</c:v>
                </c:pt>
                <c:pt idx="5">
                  <c:v>56490048</c:v>
                </c:pt>
                <c:pt idx="6">
                  <c:v>59389102</c:v>
                </c:pt>
                <c:pt idx="7">
                  <c:v>61353965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00F-4CFE-A9A0-0BBDD489E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291711"/>
        <c:axId val="378293151"/>
      </c:lineChart>
      <c:catAx>
        <c:axId val="37829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93151"/>
        <c:crosses val="autoZero"/>
        <c:auto val="1"/>
        <c:lblAlgn val="ctr"/>
        <c:lblOffset val="100"/>
        <c:noMultiLvlLbl val="0"/>
      </c:catAx>
      <c:valAx>
        <c:axId val="37829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91711"/>
        <c:crosses val="autoZero"/>
        <c:crossBetween val="between"/>
      </c:valAx>
      <c:valAx>
        <c:axId val="123423331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236671"/>
        <c:crosses val="max"/>
        <c:crossBetween val="between"/>
      </c:valAx>
      <c:catAx>
        <c:axId val="12342366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42333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17276-E828-49DA-A22D-EC07D343ADE6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FCC0D-8F62-4CB0-A177-358919FB3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7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1EEF-9237-4DB9-9C80-2AC47B93877E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B339-7986-4F10-88A7-CC69B6938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2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visualisations/censusareachanges/E07000074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file?uri=/peoplepopulationandcommunity/housing/adhocs/008208ct07742011censusageofhouseholdreferencepersonhrpbynumberofadultsinhouseholdnationaltolocalauthoritylevel/ct07742011censusageofhrpbynumberofadultsinhhnationaltola.xl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visualisations/censusareachanges/E07000074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ns.gov.uk/peoplepopulationandcommunity/culturalidentity/religion/bulletins/religionenglandandwales/census2021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ertips.phe.org.uk/profile/health-profiles/data#page/1/gid/1938132694/pat/6/par/E12000006/ati/301/are/E07000074/yrr/1/cid/4/tbm/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misweb.co.uk/query/construct/submit.asp?menuopt=201&amp;subcomp=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personalandhouseholdfinances/incomeandwealth/datasets/theeffectsoftaxesandbenefitsonhouseholdincomefinancialyearending2014#:~:text=%E2%80%9CEffects%20of%20taxes%20and%20benefits,income%20inequality%20of%2029.3%20%25%20(dow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personalandhouseholdfinances/incomeandwealth/bulletins/smallareamodelbasedincomeestimates/financialyearending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onofbritain.org.uk/unit/10033070/cube/TOT_PO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ons.gov.uk/peoplepopulationandcommunity/populationandmigration/populationprojections/datasets/localauthoritiesinenglandtable2" TargetMode="External"/><Relationship Id="rId4" Type="http://schemas.openxmlformats.org/officeDocument/2006/relationships/hyperlink" Target="https://www.ons.gov.uk/visualisations/censusareachanges/E07000074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975956/population-of-england/#:~:text=The%20population%20of%20England%20was,grown%20by%20over%20ten%20million.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visualisations/censusareachanges/data/datadownload.xls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populationandmigration/internationalmigration/datasets/populationoftheunitedkingdombycountryofbirthandnationalit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culturalidentity/ethnicity/bulletins/ethnicgroupenglandandwales/census202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61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https://www.ons.gov.uk/visualisations/censusareachanges/E07000074/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8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https://www.ons.gov.uk/file?uri=/peoplepopulationandcommunity/housing/adhocs/008208ct07742011censusageofhouseholdreferencepersonhrpbynumberofadultsinhouseholdnationaltolocalauthoritylevel/ct07742011censusageofhrpbynumberofadultsinhhnationaltola.xls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Sources: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https://www.ons.gov.uk/visualisations/censusareachanges/E07000074/</a:t>
            </a:r>
            <a:r>
              <a:rPr lang="en-GB" dirty="0"/>
              <a:t> 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4"/>
              </a:rPr>
              <a:t>https://www.ons.gov.uk/peoplepopulationandcommunity/culturalidentity/religion/bulletins/religionenglandandwales/census2021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Note: black figures are CHRISTIAN, red are NO RELIGION, blue is ALL OTHER RELIGIONS and green is REFUSED TO 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1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Sources: see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65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https://fingertips.phe.org.uk/profile/health-profiles/data#page/1/gid/1938132694/pat/6/par/E12000006/ati/301/are/E07000074/yrr/1/cid/4/tbm/1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15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See previous slide  Left hand figures are bottom quintile, right hand figures are top quintile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64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https://www.nomisweb.co.uk/query/construct/submit.asp?menuopt=201&amp;subcomp=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Population: All usual residents aged 16 years and over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Units: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Persons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Area type: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local authorities: district / unitary (as of April 2023)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Area name: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Maldon</a:t>
            </a:r>
            <a:r>
              <a:rPr lang="en-GB" dirty="0"/>
              <a:t> </a:t>
            </a:r>
          </a:p>
          <a:p>
            <a:r>
              <a:rPr lang="en-GB" dirty="0"/>
              <a:t>Data: TS067 Highest level of qualification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79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https://www.ons.gov.uk/peoplepopulationandcommunity/personalandhouseholdfinances/incomeandwealth/datasets/theeffectsoftaxesandbenefitsonhouseholdincomefinancialyearending2014#:~:text=%E2%80%9CEffects%20of%20taxes%20and%20benefits,income%20inequality%20of%2029.3%20%25%20(down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08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https://www.ons.gov.uk/peoplepopulationandcommunity/personalandhouseholdfinances/incomeandwealth/bulletins/smallareamodelbasedincomeestimates/financialyearending2020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00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7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Brickhouse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9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3AEE8-7342-94C6-752C-EDE0DAC0A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90DD0-14D2-13D4-CA6E-D4200B39A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0552E-78A5-DA70-B417-EFA3D3EE8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DA12F-2F85-F8F0-AC7B-C5AE13FB9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7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09815-0248-291A-9411-27E039E11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73DA7-5E22-72CA-B6FF-D928920C9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D0A72-1A5E-DE45-AFB3-547509403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2959F-BD54-8979-2B9D-8F5E54034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8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Sources: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https://www.visionofbritain.org.uk/unit/10033070/cube/TOT_POP</a:t>
            </a:r>
            <a:r>
              <a:rPr lang="en-GB" dirty="0"/>
              <a:t>  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4"/>
              </a:rPr>
              <a:t>https://www.ons.gov.uk/visualisations/censusareachanges/E07000074/</a:t>
            </a:r>
            <a:r>
              <a:rPr lang="en-GB" dirty="0"/>
              <a:t> 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5"/>
              </a:rPr>
              <a:t>https://www.ons.gov.uk/peoplepopulationandcommunity/populationandmigration/populationprojections/datasets/localauthoritiesinenglandtable2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9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Sources:</a:t>
            </a:r>
          </a:p>
          <a:p>
            <a:r>
              <a:rPr lang="en-GB" dirty="0"/>
              <a:t>As per previous chart, plus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https://www.statista.com/statistics/975956/population-of-england/#:~:text=The%20population%20of%20England%20was,grown%20by%20over%20ten%20million.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https://www.ons.gov.uk/visualisations/censusareachanges/data/datadownload.xlsx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https://www.ons.gov.uk/peoplepopulationandcommunity/populationandmigration/internationalmigration/datasets/populationoftheunitedkingdombycountryofbirthandnationality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11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https://www.ons.gov.uk/peoplepopulationandcommunity/culturalidentity/ethnicity/bulletins/ethnicgroupenglandandwales/census2021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B339-7986-4F10-88A7-CC69B6938A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6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00B050">
                <a:alpha val="2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2" descr="X:\02 - RESOURCES\Logos\SML_Colour_TranspWEB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50" y="6141106"/>
            <a:ext cx="2200050" cy="6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00B050">
                <a:alpha val="2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00B050">
              <a:alpha val="29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2" descr="X:\02 - RESOURCES\Logos\SML_Colour_TranspWEB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50" y="6141106"/>
            <a:ext cx="2200050" cy="6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alphaModFix amt="74000"/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X:\02 - RESOURCES\Logos\SML_Colour_TranspWEB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50" y="6141106"/>
            <a:ext cx="2200050" cy="6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1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00B050">
                <a:alpha val="2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00B050">
                <a:alpha val="2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80A952-1B4B-4F39-9AFE-96F8BBB7FE9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0F6319-F2D3-4914-8690-7944E8E5F0F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2" descr="X:\02 - RESOURCES\Logos\SML_Colour_TranspWEB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50" y="6141106"/>
            <a:ext cx="2200050" cy="6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19.sv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19.sv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8.png"/><Relationship Id="rId10" Type="http://schemas.openxmlformats.org/officeDocument/2006/relationships/image" Target="../media/image39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5.png"/><Relationship Id="rId18" Type="http://schemas.openxmlformats.org/officeDocument/2006/relationships/image" Target="../media/image60.svg"/><Relationship Id="rId3" Type="http://schemas.openxmlformats.org/officeDocument/2006/relationships/image" Target="../media/image47.png"/><Relationship Id="rId21" Type="http://schemas.openxmlformats.org/officeDocument/2006/relationships/image" Target="../media/image63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5" Type="http://schemas.openxmlformats.org/officeDocument/2006/relationships/image" Target="../media/image57.png"/><Relationship Id="rId10" Type="http://schemas.openxmlformats.org/officeDocument/2006/relationships/image" Target="../media/image27.svg"/><Relationship Id="rId19" Type="http://schemas.openxmlformats.org/officeDocument/2006/relationships/image" Target="../media/image61.png"/><Relationship Id="rId4" Type="http://schemas.openxmlformats.org/officeDocument/2006/relationships/image" Target="../media/image48.svg"/><Relationship Id="rId9" Type="http://schemas.openxmlformats.org/officeDocument/2006/relationships/image" Target="../media/image26.png"/><Relationship Id="rId14" Type="http://schemas.openxmlformats.org/officeDocument/2006/relationships/image" Target="../media/image56.svg"/><Relationship Id="rId22" Type="http://schemas.openxmlformats.org/officeDocument/2006/relationships/image" Target="../media/image6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fell@brooklyndhurst.co.u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52928" cy="2520280"/>
          </a:xfrm>
        </p:spPr>
        <p:txBody>
          <a:bodyPr>
            <a:noAutofit/>
          </a:bodyPr>
          <a:lstStyle/>
          <a:p>
            <a:r>
              <a:rPr lang="en-GB" sz="4800" dirty="0"/>
              <a:t>The People of Maldon</a:t>
            </a:r>
            <a:br>
              <a:rPr lang="en-GB" sz="40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60056"/>
            <a:ext cx="6400800" cy="1473200"/>
          </a:xfrm>
        </p:spPr>
        <p:txBody>
          <a:bodyPr>
            <a:normAutofit/>
          </a:bodyPr>
          <a:lstStyle/>
          <a:p>
            <a:r>
              <a:rPr lang="en-GB" sz="2800" dirty="0"/>
              <a:t>David Fell</a:t>
            </a:r>
          </a:p>
          <a:p>
            <a:r>
              <a:rPr lang="en-GB" sz="2800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450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3F5034-F63C-39B4-0C09-A34156F30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0-4</a:t>
            </a:r>
          </a:p>
          <a:p>
            <a:pPr marL="0" indent="0">
              <a:buNone/>
            </a:pPr>
            <a:r>
              <a:rPr lang="en-GB" dirty="0"/>
              <a:t>5-9</a:t>
            </a:r>
          </a:p>
          <a:p>
            <a:pPr marL="0" indent="0">
              <a:buNone/>
            </a:pPr>
            <a:r>
              <a:rPr lang="en-GB" dirty="0"/>
              <a:t>10-15</a:t>
            </a:r>
          </a:p>
          <a:p>
            <a:pPr marL="0" indent="0">
              <a:buNone/>
            </a:pPr>
            <a:r>
              <a:rPr lang="en-GB" dirty="0"/>
              <a:t>16-19</a:t>
            </a:r>
          </a:p>
          <a:p>
            <a:pPr marL="0" indent="0">
              <a:buNone/>
            </a:pPr>
            <a:r>
              <a:rPr lang="en-GB" dirty="0"/>
              <a:t>20-24</a:t>
            </a:r>
          </a:p>
          <a:p>
            <a:pPr marL="0" indent="0">
              <a:buNone/>
            </a:pPr>
            <a:r>
              <a:rPr lang="en-GB" dirty="0"/>
              <a:t>25-34</a:t>
            </a:r>
          </a:p>
          <a:p>
            <a:pPr marL="0" indent="0">
              <a:buNone/>
            </a:pPr>
            <a:r>
              <a:rPr lang="en-GB" dirty="0"/>
              <a:t>35-49</a:t>
            </a:r>
          </a:p>
          <a:p>
            <a:pPr marL="0" indent="0">
              <a:buNone/>
            </a:pPr>
            <a:r>
              <a:rPr lang="en-GB" dirty="0"/>
              <a:t>50-64</a:t>
            </a:r>
          </a:p>
          <a:p>
            <a:pPr marL="0" indent="0">
              <a:buNone/>
            </a:pPr>
            <a:r>
              <a:rPr lang="en-GB" dirty="0"/>
              <a:t>65-74</a:t>
            </a:r>
          </a:p>
          <a:p>
            <a:pPr marL="0" indent="0">
              <a:buNone/>
            </a:pPr>
            <a:r>
              <a:rPr lang="en-GB" dirty="0"/>
              <a:t>75-84</a:t>
            </a:r>
          </a:p>
          <a:p>
            <a:pPr marL="0" indent="0">
              <a:buNone/>
            </a:pPr>
            <a:r>
              <a:rPr lang="en-GB" dirty="0"/>
              <a:t>85+		</a:t>
            </a:r>
          </a:p>
        </p:txBody>
      </p:sp>
      <p:pic>
        <p:nvPicPr>
          <p:cNvPr id="4" name="Graphic 3" descr="Baby with solid fill">
            <a:extLst>
              <a:ext uri="{FF2B5EF4-FFF2-40B4-BE49-F238E27FC236}">
                <a16:creationId xmlns:a16="http://schemas.microsoft.com/office/drawing/2014/main" id="{9A801814-8BB3-EF14-7528-627CC4C6D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7602" y="1083559"/>
            <a:ext cx="306742" cy="30674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67D7470-3C75-BC7C-354C-49FFF8E6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558" y="304134"/>
            <a:ext cx="2792906" cy="781677"/>
          </a:xfrm>
        </p:spPr>
        <p:txBody>
          <a:bodyPr>
            <a:normAutofit/>
          </a:bodyPr>
          <a:lstStyle/>
          <a:p>
            <a:r>
              <a:rPr lang="en-GB" sz="3200" dirty="0"/>
              <a:t>Age?</a:t>
            </a:r>
          </a:p>
        </p:txBody>
      </p:sp>
      <p:pic>
        <p:nvPicPr>
          <p:cNvPr id="10" name="Graphic 9" descr="Baby with solid fill">
            <a:extLst>
              <a:ext uri="{FF2B5EF4-FFF2-40B4-BE49-F238E27FC236}">
                <a16:creationId xmlns:a16="http://schemas.microsoft.com/office/drawing/2014/main" id="{F9EF82EB-F86E-0AC4-666E-DD4DD5275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5721" y="1083969"/>
            <a:ext cx="304705" cy="304705"/>
          </a:xfrm>
          <a:prstGeom prst="rect">
            <a:avLst/>
          </a:prstGeom>
        </p:spPr>
      </p:pic>
      <p:pic>
        <p:nvPicPr>
          <p:cNvPr id="11" name="Graphic 10" descr="Baby with solid fill">
            <a:extLst>
              <a:ext uri="{FF2B5EF4-FFF2-40B4-BE49-F238E27FC236}">
                <a16:creationId xmlns:a16="http://schemas.microsoft.com/office/drawing/2014/main" id="{C2E01C30-07DF-2AC2-0BF6-9641004E4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7834" y="1079320"/>
            <a:ext cx="316791" cy="316791"/>
          </a:xfrm>
          <a:prstGeom prst="rect">
            <a:avLst/>
          </a:prstGeom>
        </p:spPr>
      </p:pic>
      <p:pic>
        <p:nvPicPr>
          <p:cNvPr id="12" name="Graphic 11" descr="Baby with solid fill">
            <a:extLst>
              <a:ext uri="{FF2B5EF4-FFF2-40B4-BE49-F238E27FC236}">
                <a16:creationId xmlns:a16="http://schemas.microsoft.com/office/drawing/2014/main" id="{3C8AA90B-DCB9-3AEF-CA58-BA56A4B6D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0943" y="1053284"/>
            <a:ext cx="305739" cy="305739"/>
          </a:xfrm>
          <a:prstGeom prst="rect">
            <a:avLst/>
          </a:prstGeom>
        </p:spPr>
      </p:pic>
      <p:pic>
        <p:nvPicPr>
          <p:cNvPr id="13" name="Graphic 12" descr="Baby with solid fill">
            <a:extLst>
              <a:ext uri="{FF2B5EF4-FFF2-40B4-BE49-F238E27FC236}">
                <a16:creationId xmlns:a16="http://schemas.microsoft.com/office/drawing/2014/main" id="{E92DA39F-DDCF-0BEB-A58D-01A439D7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2038" y="1085811"/>
            <a:ext cx="267713" cy="267713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13AF0710-B26A-3066-93FD-7C160D6DE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4466" y="1514148"/>
            <a:ext cx="360040" cy="360040"/>
          </a:xfrm>
          <a:prstGeom prst="rect">
            <a:avLst/>
          </a:prstGeom>
        </p:spPr>
      </p:pic>
      <p:pic>
        <p:nvPicPr>
          <p:cNvPr id="15" name="Graphic 14" descr="Woman with solid fill">
            <a:extLst>
              <a:ext uri="{FF2B5EF4-FFF2-40B4-BE49-F238E27FC236}">
                <a16:creationId xmlns:a16="http://schemas.microsoft.com/office/drawing/2014/main" id="{47A9546A-8F51-2D3E-DF9E-1BDBF68D8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7854" y="1518140"/>
            <a:ext cx="360040" cy="36004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2E12E1D7-820B-B2A7-458D-996A34433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1242" y="1520420"/>
            <a:ext cx="360040" cy="36004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68AA21E6-00AD-4D3D-631A-F4442BAF4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7904" y="1534009"/>
            <a:ext cx="360040" cy="36004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DA624932-4C7C-6480-300C-FCB92A9AB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7854" y="1911534"/>
            <a:ext cx="383930" cy="36004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B66F730C-549B-7B24-8004-FFD2DE8E5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3215" y="1896853"/>
            <a:ext cx="360040" cy="36004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C4250E9C-6373-D13A-D855-659B323BD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3255" y="1894049"/>
            <a:ext cx="360040" cy="36004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5114CA5A-E03D-C76B-F949-DEAAA536F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0949" y="2302648"/>
            <a:ext cx="360040" cy="36004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D0695398-DC62-0AC9-9E5D-B77276170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1242" y="2281406"/>
            <a:ext cx="360040" cy="360040"/>
          </a:xfrm>
          <a:prstGeom prst="rect">
            <a:avLst/>
          </a:prstGeom>
        </p:spPr>
      </p:pic>
      <p:pic>
        <p:nvPicPr>
          <p:cNvPr id="23" name="Graphic 22" descr="Woman with solid fill">
            <a:extLst>
              <a:ext uri="{FF2B5EF4-FFF2-40B4-BE49-F238E27FC236}">
                <a16:creationId xmlns:a16="http://schemas.microsoft.com/office/drawing/2014/main" id="{FF47878C-5185-22AD-F9A7-4CE10E136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6809" y="1524989"/>
            <a:ext cx="360040" cy="360040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657DA2CE-9D4A-A25B-8877-3EFF2A5DB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2533" y="1896853"/>
            <a:ext cx="383930" cy="360040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2418CC99-019C-E677-25B7-3025C5D15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53175" y="1911534"/>
            <a:ext cx="360040" cy="360040"/>
          </a:xfrm>
          <a:prstGeom prst="rect">
            <a:avLst/>
          </a:prstGeom>
        </p:spPr>
      </p:pic>
      <p:pic>
        <p:nvPicPr>
          <p:cNvPr id="26" name="Graphic 25" descr="Woman with solid fill">
            <a:extLst>
              <a:ext uri="{FF2B5EF4-FFF2-40B4-BE49-F238E27FC236}">
                <a16:creationId xmlns:a16="http://schemas.microsoft.com/office/drawing/2014/main" id="{4B9FA7C5-8D49-A665-D3F3-FE5697C74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5764" y="1885811"/>
            <a:ext cx="383930" cy="360040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72EE0982-7109-B828-3878-308414BF8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2637" y="2286255"/>
            <a:ext cx="360040" cy="360040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1186FE74-09B6-83CF-FE56-D3D46B2C2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6250" y="2271170"/>
            <a:ext cx="360040" cy="360040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57B170BC-60FD-2C3E-2E09-9C41661914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2533" y="2768148"/>
            <a:ext cx="360040" cy="36004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9066997D-EC84-1E7C-860D-6232BE72D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1744" y="2753467"/>
            <a:ext cx="360040" cy="36004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58DEACDB-4301-3BE9-BBAA-4E5C5FCA0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5712" y="2751280"/>
            <a:ext cx="360040" cy="36004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B50873F1-B3C5-71FB-0A32-28799D4D3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6007" y="3227120"/>
            <a:ext cx="360040" cy="36004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CA2EE93F-E308-C44A-5300-70429A62E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2273" y="3170498"/>
            <a:ext cx="360040" cy="36004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5D03B709-61D0-7E8D-36F7-353E25D42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3826" y="3183623"/>
            <a:ext cx="360040" cy="36004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A7F28AAF-F07E-6E4B-E319-828DABD12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0610" y="3653604"/>
            <a:ext cx="360040" cy="36004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F2932339-0DE1-C662-4C4E-13A5AC9A8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2681" y="3170498"/>
            <a:ext cx="360040" cy="360040"/>
          </a:xfrm>
          <a:prstGeom prst="rect">
            <a:avLst/>
          </a:prstGeom>
        </p:spPr>
      </p:pic>
      <p:pic>
        <p:nvPicPr>
          <p:cNvPr id="37" name="Graphic 36" descr="Woman with solid fill">
            <a:extLst>
              <a:ext uri="{FF2B5EF4-FFF2-40B4-BE49-F238E27FC236}">
                <a16:creationId xmlns:a16="http://schemas.microsoft.com/office/drawing/2014/main" id="{21F5FB4C-A666-A3D8-A1CA-FCE68FF12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6210" y="2754535"/>
            <a:ext cx="360040" cy="360040"/>
          </a:xfrm>
          <a:prstGeom prst="rect">
            <a:avLst/>
          </a:prstGeom>
        </p:spPr>
      </p:pic>
      <p:pic>
        <p:nvPicPr>
          <p:cNvPr id="38" name="Graphic 37" descr="Woman with solid fill">
            <a:extLst>
              <a:ext uri="{FF2B5EF4-FFF2-40B4-BE49-F238E27FC236}">
                <a16:creationId xmlns:a16="http://schemas.microsoft.com/office/drawing/2014/main" id="{7F30A007-C26C-3678-E4A9-183E2884C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2580" y="3198401"/>
            <a:ext cx="360040" cy="360040"/>
          </a:xfrm>
          <a:prstGeom prst="rect">
            <a:avLst/>
          </a:prstGeom>
        </p:spPr>
      </p:pic>
      <p:pic>
        <p:nvPicPr>
          <p:cNvPr id="39" name="Graphic 38" descr="Woman with solid fill">
            <a:extLst>
              <a:ext uri="{FF2B5EF4-FFF2-40B4-BE49-F238E27FC236}">
                <a16:creationId xmlns:a16="http://schemas.microsoft.com/office/drawing/2014/main" id="{A0D136BC-6E20-BF9B-1922-2902D5D20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9140" y="3195395"/>
            <a:ext cx="360040" cy="360040"/>
          </a:xfrm>
          <a:prstGeom prst="rect">
            <a:avLst/>
          </a:prstGeom>
        </p:spPr>
      </p:pic>
      <p:pic>
        <p:nvPicPr>
          <p:cNvPr id="40" name="Graphic 39" descr="Woman with solid fill">
            <a:extLst>
              <a:ext uri="{FF2B5EF4-FFF2-40B4-BE49-F238E27FC236}">
                <a16:creationId xmlns:a16="http://schemas.microsoft.com/office/drawing/2014/main" id="{A0269FF9-1359-A88C-367E-DD9D67F41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3215" y="3170498"/>
            <a:ext cx="360040" cy="360040"/>
          </a:xfrm>
          <a:prstGeom prst="rect">
            <a:avLst/>
          </a:prstGeom>
        </p:spPr>
      </p:pic>
      <p:pic>
        <p:nvPicPr>
          <p:cNvPr id="41" name="Graphic 40" descr="Woman with solid fill">
            <a:extLst>
              <a:ext uri="{FF2B5EF4-FFF2-40B4-BE49-F238E27FC236}">
                <a16:creationId xmlns:a16="http://schemas.microsoft.com/office/drawing/2014/main" id="{23FCB9C3-D5AF-0DB5-31D9-E00DADA5F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9751" y="3183623"/>
            <a:ext cx="360040" cy="360040"/>
          </a:xfrm>
          <a:prstGeom prst="rect">
            <a:avLst/>
          </a:prstGeom>
        </p:spPr>
      </p:pic>
      <p:pic>
        <p:nvPicPr>
          <p:cNvPr id="42" name="Graphic 41" descr="Woman with solid fill">
            <a:extLst>
              <a:ext uri="{FF2B5EF4-FFF2-40B4-BE49-F238E27FC236}">
                <a16:creationId xmlns:a16="http://schemas.microsoft.com/office/drawing/2014/main" id="{64E55C65-EAB7-3723-C6FE-8D9D5F77F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8490" y="3170498"/>
            <a:ext cx="360040" cy="360040"/>
          </a:xfrm>
          <a:prstGeom prst="rect">
            <a:avLst/>
          </a:prstGeom>
        </p:spPr>
      </p:pic>
      <p:pic>
        <p:nvPicPr>
          <p:cNvPr id="43" name="Graphic 42" descr="Woman with solid fill">
            <a:extLst>
              <a:ext uri="{FF2B5EF4-FFF2-40B4-BE49-F238E27FC236}">
                <a16:creationId xmlns:a16="http://schemas.microsoft.com/office/drawing/2014/main" id="{D94827E4-D983-E22D-7D9B-00A0F0124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4568" y="3201645"/>
            <a:ext cx="360040" cy="36004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6EA311E7-02BA-B3B0-CAD6-8DE3C410C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6007" y="3702407"/>
            <a:ext cx="360040" cy="36004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BD7CC2EA-78D3-8BC2-A7CD-2411C3F21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2580" y="3702407"/>
            <a:ext cx="360040" cy="36004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BDF2D3A8-7F7E-B6AE-9F85-302A45C57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6667" y="3717032"/>
            <a:ext cx="360040" cy="36004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1526D7B4-A63E-F34F-471A-47B7B9D52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250" y="3672015"/>
            <a:ext cx="360040" cy="36004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A480D9B2-50E7-2FFA-BD98-E9E5CF5C5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3953" y="3649628"/>
            <a:ext cx="360040" cy="36004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85798000-2016-0509-7E97-6FF84DA29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5577" y="4168628"/>
            <a:ext cx="360040" cy="360040"/>
          </a:xfrm>
          <a:prstGeom prst="rect">
            <a:avLst/>
          </a:prstGeom>
        </p:spPr>
      </p:pic>
      <p:pic>
        <p:nvPicPr>
          <p:cNvPr id="50" name="Graphic 49" descr="Woman with solid fill">
            <a:extLst>
              <a:ext uri="{FF2B5EF4-FFF2-40B4-BE49-F238E27FC236}">
                <a16:creationId xmlns:a16="http://schemas.microsoft.com/office/drawing/2014/main" id="{3EF9F9BC-5213-E396-CBAB-4C7B6B7E3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8014" y="3686279"/>
            <a:ext cx="360040" cy="360040"/>
          </a:xfrm>
          <a:prstGeom prst="rect">
            <a:avLst/>
          </a:prstGeom>
        </p:spPr>
      </p:pic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D1021299-4FAA-117E-AD68-90DA02051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0434" y="3655526"/>
            <a:ext cx="360040" cy="360040"/>
          </a:xfrm>
          <a:prstGeom prst="rect">
            <a:avLst/>
          </a:prstGeom>
        </p:spPr>
      </p:pic>
      <p:pic>
        <p:nvPicPr>
          <p:cNvPr id="52" name="Graphic 51" descr="Woman with solid fill">
            <a:extLst>
              <a:ext uri="{FF2B5EF4-FFF2-40B4-BE49-F238E27FC236}">
                <a16:creationId xmlns:a16="http://schemas.microsoft.com/office/drawing/2014/main" id="{21C3D796-288D-2182-BAE6-C4FF6CF1B2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0292" y="3655526"/>
            <a:ext cx="360040" cy="360040"/>
          </a:xfrm>
          <a:prstGeom prst="rect">
            <a:avLst/>
          </a:prstGeom>
        </p:spPr>
      </p:pic>
      <p:pic>
        <p:nvPicPr>
          <p:cNvPr id="53" name="Graphic 52" descr="Woman with solid fill">
            <a:extLst>
              <a:ext uri="{FF2B5EF4-FFF2-40B4-BE49-F238E27FC236}">
                <a16:creationId xmlns:a16="http://schemas.microsoft.com/office/drawing/2014/main" id="{3FB732CF-0613-76B6-8EE7-B4FFAB98E2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6830" y="3672015"/>
            <a:ext cx="360040" cy="360040"/>
          </a:xfrm>
          <a:prstGeom prst="rect">
            <a:avLst/>
          </a:prstGeom>
        </p:spPr>
      </p:pic>
      <p:pic>
        <p:nvPicPr>
          <p:cNvPr id="54" name="Graphic 53" descr="Woman with solid fill">
            <a:extLst>
              <a:ext uri="{FF2B5EF4-FFF2-40B4-BE49-F238E27FC236}">
                <a16:creationId xmlns:a16="http://schemas.microsoft.com/office/drawing/2014/main" id="{823DACE9-2095-28AC-EC44-1C1CE930D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978" y="3650158"/>
            <a:ext cx="360040" cy="360040"/>
          </a:xfrm>
          <a:prstGeom prst="rect">
            <a:avLst/>
          </a:prstGeom>
        </p:spPr>
      </p:pic>
      <p:pic>
        <p:nvPicPr>
          <p:cNvPr id="55" name="Graphic 54" descr="Woman with solid fill">
            <a:extLst>
              <a:ext uri="{FF2B5EF4-FFF2-40B4-BE49-F238E27FC236}">
                <a16:creationId xmlns:a16="http://schemas.microsoft.com/office/drawing/2014/main" id="{FA282877-1BD7-F2A4-5957-3C8C5B3BF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4414" y="3672015"/>
            <a:ext cx="360040" cy="360040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BE2D3A4E-FFB2-2E33-EBCF-669B0BD33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8610" y="4168348"/>
            <a:ext cx="360040" cy="360040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97CEF2D2-F8E8-C480-936C-466BF5924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4915" y="4173559"/>
            <a:ext cx="360040" cy="360040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52AB0B68-BF79-A6B3-7E91-128F6EE16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8810" y="4147384"/>
            <a:ext cx="360040" cy="360040"/>
          </a:xfrm>
          <a:prstGeom prst="rect">
            <a:avLst/>
          </a:prstGeom>
        </p:spPr>
      </p:pic>
      <p:pic>
        <p:nvPicPr>
          <p:cNvPr id="59" name="Graphic 58" descr="Man with solid fill">
            <a:extLst>
              <a:ext uri="{FF2B5EF4-FFF2-40B4-BE49-F238E27FC236}">
                <a16:creationId xmlns:a16="http://schemas.microsoft.com/office/drawing/2014/main" id="{11FEC90F-8459-7D17-EBF2-2B6FBD4B6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4221088"/>
            <a:ext cx="360040" cy="360040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574ED5C6-1A0E-7840-8F2B-961252463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1435" y="4161160"/>
            <a:ext cx="360040" cy="360040"/>
          </a:xfrm>
          <a:prstGeom prst="rect">
            <a:avLst/>
          </a:prstGeom>
        </p:spPr>
      </p:pic>
      <p:pic>
        <p:nvPicPr>
          <p:cNvPr id="61" name="Graphic 60" descr="Man with solid fill">
            <a:extLst>
              <a:ext uri="{FF2B5EF4-FFF2-40B4-BE49-F238E27FC236}">
                <a16:creationId xmlns:a16="http://schemas.microsoft.com/office/drawing/2014/main" id="{F768B343-60A2-F5EC-50D9-93661985E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2540" y="4177694"/>
            <a:ext cx="360040" cy="360040"/>
          </a:xfrm>
          <a:prstGeom prst="rect">
            <a:avLst/>
          </a:prstGeom>
        </p:spPr>
      </p:pic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B08DFAD9-8A28-17EA-C96B-7041B4816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6504" y="3634765"/>
            <a:ext cx="360040" cy="360040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0F5F7830-32F5-386A-7A9A-268F17EF8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348" y="3642737"/>
            <a:ext cx="360040" cy="360040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CCE1DA05-AE4C-7591-490D-8F32FE4A2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904" y="3650425"/>
            <a:ext cx="360040" cy="360040"/>
          </a:xfrm>
          <a:prstGeom prst="rect">
            <a:avLst/>
          </a:prstGeom>
        </p:spPr>
      </p:pic>
      <p:pic>
        <p:nvPicPr>
          <p:cNvPr id="65" name="Graphic 64" descr="Woman with solid fill">
            <a:extLst>
              <a:ext uri="{FF2B5EF4-FFF2-40B4-BE49-F238E27FC236}">
                <a16:creationId xmlns:a16="http://schemas.microsoft.com/office/drawing/2014/main" id="{3BDF8357-E433-4F9D-B0DD-00E7CBE4C6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5344" y="3649628"/>
            <a:ext cx="360040" cy="360040"/>
          </a:xfrm>
          <a:prstGeom prst="rect">
            <a:avLst/>
          </a:prstGeom>
        </p:spPr>
      </p:pic>
      <p:pic>
        <p:nvPicPr>
          <p:cNvPr id="66" name="Graphic 65" descr="Woman with solid fill">
            <a:extLst>
              <a:ext uri="{FF2B5EF4-FFF2-40B4-BE49-F238E27FC236}">
                <a16:creationId xmlns:a16="http://schemas.microsoft.com/office/drawing/2014/main" id="{CA5EA692-90FA-E3F7-C111-7F054555C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58027" y="3620450"/>
            <a:ext cx="360040" cy="360040"/>
          </a:xfrm>
          <a:prstGeom prst="rect">
            <a:avLst/>
          </a:prstGeom>
        </p:spPr>
      </p:pic>
      <p:pic>
        <p:nvPicPr>
          <p:cNvPr id="67" name="Graphic 66" descr="Woman with solid fill">
            <a:extLst>
              <a:ext uri="{FF2B5EF4-FFF2-40B4-BE49-F238E27FC236}">
                <a16:creationId xmlns:a16="http://schemas.microsoft.com/office/drawing/2014/main" id="{F9933C33-5074-AA0A-F23F-269949DA4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41242" y="4190285"/>
            <a:ext cx="360040" cy="360040"/>
          </a:xfrm>
          <a:prstGeom prst="rect">
            <a:avLst/>
          </a:prstGeom>
        </p:spPr>
      </p:pic>
      <p:pic>
        <p:nvPicPr>
          <p:cNvPr id="68" name="Graphic 67" descr="Woman with solid fill">
            <a:extLst>
              <a:ext uri="{FF2B5EF4-FFF2-40B4-BE49-F238E27FC236}">
                <a16:creationId xmlns:a16="http://schemas.microsoft.com/office/drawing/2014/main" id="{2F9832D6-377C-FEBC-4B4B-9F5D8FAD0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60942" y="4146410"/>
            <a:ext cx="360040" cy="360040"/>
          </a:xfrm>
          <a:prstGeom prst="rect">
            <a:avLst/>
          </a:prstGeom>
        </p:spPr>
      </p:pic>
      <p:pic>
        <p:nvPicPr>
          <p:cNvPr id="69" name="Graphic 68" descr="Woman with solid fill">
            <a:extLst>
              <a:ext uri="{FF2B5EF4-FFF2-40B4-BE49-F238E27FC236}">
                <a16:creationId xmlns:a16="http://schemas.microsoft.com/office/drawing/2014/main" id="{17E8840B-36DF-B6F0-DE07-FB4252735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6597" y="4131366"/>
            <a:ext cx="360040" cy="360040"/>
          </a:xfrm>
          <a:prstGeom prst="rect">
            <a:avLst/>
          </a:prstGeom>
        </p:spPr>
      </p:pic>
      <p:pic>
        <p:nvPicPr>
          <p:cNvPr id="70" name="Graphic 69" descr="Woman with solid fill">
            <a:extLst>
              <a:ext uri="{FF2B5EF4-FFF2-40B4-BE49-F238E27FC236}">
                <a16:creationId xmlns:a16="http://schemas.microsoft.com/office/drawing/2014/main" id="{8F166B64-109A-5485-7099-4F3E9644C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1443" y="4177694"/>
            <a:ext cx="360040" cy="360040"/>
          </a:xfrm>
          <a:prstGeom prst="rect">
            <a:avLst/>
          </a:prstGeom>
        </p:spPr>
      </p:pic>
      <p:pic>
        <p:nvPicPr>
          <p:cNvPr id="71" name="Graphic 70" descr="Woman with solid fill">
            <a:extLst>
              <a:ext uri="{FF2B5EF4-FFF2-40B4-BE49-F238E27FC236}">
                <a16:creationId xmlns:a16="http://schemas.microsoft.com/office/drawing/2014/main" id="{CF63F829-1515-732E-A4FB-33E57BC24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8186" y="4633660"/>
            <a:ext cx="360040" cy="360040"/>
          </a:xfrm>
          <a:prstGeom prst="rect">
            <a:avLst/>
          </a:prstGeom>
        </p:spPr>
      </p:pic>
      <p:pic>
        <p:nvPicPr>
          <p:cNvPr id="72" name="Graphic 71" descr="Woman with solid fill">
            <a:extLst>
              <a:ext uri="{FF2B5EF4-FFF2-40B4-BE49-F238E27FC236}">
                <a16:creationId xmlns:a16="http://schemas.microsoft.com/office/drawing/2014/main" id="{EF8B6CE1-0348-57F7-E50D-DB968FA92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6034" y="4621662"/>
            <a:ext cx="360040" cy="360040"/>
          </a:xfrm>
          <a:prstGeom prst="rect">
            <a:avLst/>
          </a:prstGeom>
        </p:spPr>
      </p:pic>
      <p:pic>
        <p:nvPicPr>
          <p:cNvPr id="73" name="Graphic 72" descr="Woman with solid fill">
            <a:extLst>
              <a:ext uri="{FF2B5EF4-FFF2-40B4-BE49-F238E27FC236}">
                <a16:creationId xmlns:a16="http://schemas.microsoft.com/office/drawing/2014/main" id="{935DA969-F86D-339A-AC2B-8B6041792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0292" y="4598208"/>
            <a:ext cx="360040" cy="360040"/>
          </a:xfrm>
          <a:prstGeom prst="rect">
            <a:avLst/>
          </a:prstGeom>
        </p:spPr>
      </p:pic>
      <p:pic>
        <p:nvPicPr>
          <p:cNvPr id="74" name="Graphic 73" descr="Woman with solid fill">
            <a:extLst>
              <a:ext uri="{FF2B5EF4-FFF2-40B4-BE49-F238E27FC236}">
                <a16:creationId xmlns:a16="http://schemas.microsoft.com/office/drawing/2014/main" id="{A477FE1D-9778-32AE-7CB2-DF494EF91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2818" y="4633660"/>
            <a:ext cx="360040" cy="360040"/>
          </a:xfrm>
          <a:prstGeom prst="rect">
            <a:avLst/>
          </a:prstGeom>
        </p:spPr>
      </p:pic>
      <p:pic>
        <p:nvPicPr>
          <p:cNvPr id="75" name="Graphic 74" descr="Woman with solid fill">
            <a:extLst>
              <a:ext uri="{FF2B5EF4-FFF2-40B4-BE49-F238E27FC236}">
                <a16:creationId xmlns:a16="http://schemas.microsoft.com/office/drawing/2014/main" id="{5F476A36-4168-30EE-01FE-3B55458C8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3489" y="4621662"/>
            <a:ext cx="360040" cy="360040"/>
          </a:xfrm>
          <a:prstGeom prst="rect">
            <a:avLst/>
          </a:prstGeom>
        </p:spPr>
      </p:pic>
      <p:pic>
        <p:nvPicPr>
          <p:cNvPr id="76" name="Graphic 75" descr="Woman with solid fill">
            <a:extLst>
              <a:ext uri="{FF2B5EF4-FFF2-40B4-BE49-F238E27FC236}">
                <a16:creationId xmlns:a16="http://schemas.microsoft.com/office/drawing/2014/main" id="{A275E0F1-32EC-B216-585C-616A4F847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9656" y="4661140"/>
            <a:ext cx="360040" cy="360040"/>
          </a:xfrm>
          <a:prstGeom prst="rect">
            <a:avLst/>
          </a:prstGeom>
        </p:spPr>
      </p:pic>
      <p:pic>
        <p:nvPicPr>
          <p:cNvPr id="77" name="Graphic 76" descr="Woman with solid fill">
            <a:extLst>
              <a:ext uri="{FF2B5EF4-FFF2-40B4-BE49-F238E27FC236}">
                <a16:creationId xmlns:a16="http://schemas.microsoft.com/office/drawing/2014/main" id="{4C138DA5-B673-856A-0CD3-9046C9CF5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5542" y="4190285"/>
            <a:ext cx="360040" cy="360040"/>
          </a:xfrm>
          <a:prstGeom prst="rect">
            <a:avLst/>
          </a:prstGeom>
        </p:spPr>
      </p:pic>
      <p:pic>
        <p:nvPicPr>
          <p:cNvPr id="78" name="Graphic 77" descr="Woman with solid fill">
            <a:extLst>
              <a:ext uri="{FF2B5EF4-FFF2-40B4-BE49-F238E27FC236}">
                <a16:creationId xmlns:a16="http://schemas.microsoft.com/office/drawing/2014/main" id="{26BA1DE9-C5A6-BFFD-BE3A-03FFD5E7B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6625" y="4163015"/>
            <a:ext cx="360040" cy="360040"/>
          </a:xfrm>
          <a:prstGeom prst="rect">
            <a:avLst/>
          </a:prstGeom>
        </p:spPr>
      </p:pic>
      <p:pic>
        <p:nvPicPr>
          <p:cNvPr id="79" name="Graphic 78" descr="Woman with solid fill">
            <a:extLst>
              <a:ext uri="{FF2B5EF4-FFF2-40B4-BE49-F238E27FC236}">
                <a16:creationId xmlns:a16="http://schemas.microsoft.com/office/drawing/2014/main" id="{5151E2F9-4CD9-8CF8-3AFB-B928D7E47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8348" y="4153384"/>
            <a:ext cx="360040" cy="360040"/>
          </a:xfrm>
          <a:prstGeom prst="rect">
            <a:avLst/>
          </a:prstGeom>
        </p:spPr>
      </p:pic>
      <p:pic>
        <p:nvPicPr>
          <p:cNvPr id="80" name="Graphic 79" descr="Woman with solid fill">
            <a:extLst>
              <a:ext uri="{FF2B5EF4-FFF2-40B4-BE49-F238E27FC236}">
                <a16:creationId xmlns:a16="http://schemas.microsoft.com/office/drawing/2014/main" id="{8200CBE7-877D-7811-F55E-3C7CA9E0E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6504" y="4146410"/>
            <a:ext cx="360040" cy="360040"/>
          </a:xfrm>
          <a:prstGeom prst="rect">
            <a:avLst/>
          </a:prstGeom>
        </p:spPr>
      </p:pic>
      <p:pic>
        <p:nvPicPr>
          <p:cNvPr id="81" name="Graphic 80" descr="Woman with solid fill">
            <a:extLst>
              <a:ext uri="{FF2B5EF4-FFF2-40B4-BE49-F238E27FC236}">
                <a16:creationId xmlns:a16="http://schemas.microsoft.com/office/drawing/2014/main" id="{6BE051DE-8541-BC84-3B44-662186A2D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1167" y="4136154"/>
            <a:ext cx="360040" cy="360040"/>
          </a:xfrm>
          <a:prstGeom prst="rect">
            <a:avLst/>
          </a:prstGeom>
        </p:spPr>
      </p:pic>
      <p:pic>
        <p:nvPicPr>
          <p:cNvPr id="82" name="Graphic 81" descr="Woman with solid fill">
            <a:extLst>
              <a:ext uri="{FF2B5EF4-FFF2-40B4-BE49-F238E27FC236}">
                <a16:creationId xmlns:a16="http://schemas.microsoft.com/office/drawing/2014/main" id="{0435B16C-EC2B-CA84-1DA2-010C30EFF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3439" y="4146410"/>
            <a:ext cx="360040" cy="360040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DDF37BD9-B6F6-B07E-DC01-8A7D2C804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963" y="4161160"/>
            <a:ext cx="360040" cy="360040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E637B8C8-4941-C2B5-67EA-38A0EAFE1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7978" y="4168348"/>
            <a:ext cx="360040" cy="360040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74B4D74B-E789-9757-7D59-79F5FAD00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9704" y="4144659"/>
            <a:ext cx="360040" cy="360040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BDF141D2-7C97-22DE-015B-F5ADCB213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5772" y="4170536"/>
            <a:ext cx="360040" cy="360040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5C6361DB-7C4E-78BD-1EFD-8FF97D59A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3826" y="4633660"/>
            <a:ext cx="360040" cy="360040"/>
          </a:xfrm>
          <a:prstGeom prst="rect">
            <a:avLst/>
          </a:prstGeom>
        </p:spPr>
      </p:pic>
      <p:pic>
        <p:nvPicPr>
          <p:cNvPr id="88" name="Graphic 87" descr="Man with solid fill">
            <a:extLst>
              <a:ext uri="{FF2B5EF4-FFF2-40B4-BE49-F238E27FC236}">
                <a16:creationId xmlns:a16="http://schemas.microsoft.com/office/drawing/2014/main" id="{291FFC0A-D7D6-F12C-449D-D4B74746E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8497" y="4154707"/>
            <a:ext cx="360040" cy="360040"/>
          </a:xfrm>
          <a:prstGeom prst="rect">
            <a:avLst/>
          </a:prstGeom>
        </p:spPr>
      </p:pic>
      <p:pic>
        <p:nvPicPr>
          <p:cNvPr id="89" name="Graphic 88" descr="Man with solid fill">
            <a:extLst>
              <a:ext uri="{FF2B5EF4-FFF2-40B4-BE49-F238E27FC236}">
                <a16:creationId xmlns:a16="http://schemas.microsoft.com/office/drawing/2014/main" id="{874D250B-21AD-61BE-789D-3BD680111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7312" y="4168348"/>
            <a:ext cx="360040" cy="360040"/>
          </a:xfrm>
          <a:prstGeom prst="rect">
            <a:avLst/>
          </a:prstGeom>
        </p:spPr>
      </p:pic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9A13BFEF-F8BF-F9E8-9B1A-A05256EBD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6788" y="4652981"/>
            <a:ext cx="360040" cy="360040"/>
          </a:xfrm>
          <a:prstGeom prst="rect">
            <a:avLst/>
          </a:prstGeom>
        </p:spPr>
      </p:pic>
      <p:pic>
        <p:nvPicPr>
          <p:cNvPr id="91" name="Graphic 90" descr="Woman with solid fill">
            <a:extLst>
              <a:ext uri="{FF2B5EF4-FFF2-40B4-BE49-F238E27FC236}">
                <a16:creationId xmlns:a16="http://schemas.microsoft.com/office/drawing/2014/main" id="{A466FAA5-F14B-FD45-F0C4-6EA8FCBC1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0969" y="5097243"/>
            <a:ext cx="360040" cy="360040"/>
          </a:xfrm>
          <a:prstGeom prst="rect">
            <a:avLst/>
          </a:prstGeom>
        </p:spPr>
      </p:pic>
      <p:pic>
        <p:nvPicPr>
          <p:cNvPr id="93" name="Graphic 92" descr="Woman with solid fill">
            <a:extLst>
              <a:ext uri="{FF2B5EF4-FFF2-40B4-BE49-F238E27FC236}">
                <a16:creationId xmlns:a16="http://schemas.microsoft.com/office/drawing/2014/main" id="{358D7E11-F193-8C36-39C6-F5E998E44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8146" y="5073172"/>
            <a:ext cx="360040" cy="360040"/>
          </a:xfrm>
          <a:prstGeom prst="rect">
            <a:avLst/>
          </a:prstGeom>
        </p:spPr>
      </p:pic>
      <p:pic>
        <p:nvPicPr>
          <p:cNvPr id="94" name="Graphic 93" descr="Woman with solid fill">
            <a:extLst>
              <a:ext uri="{FF2B5EF4-FFF2-40B4-BE49-F238E27FC236}">
                <a16:creationId xmlns:a16="http://schemas.microsoft.com/office/drawing/2014/main" id="{50152160-A72E-AA06-3D97-20A0BEFCD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9496" y="4621662"/>
            <a:ext cx="360040" cy="360040"/>
          </a:xfrm>
          <a:prstGeom prst="rect">
            <a:avLst/>
          </a:prstGeom>
        </p:spPr>
      </p:pic>
      <p:pic>
        <p:nvPicPr>
          <p:cNvPr id="95" name="Graphic 94" descr="Woman with solid fill">
            <a:extLst>
              <a:ext uri="{FF2B5EF4-FFF2-40B4-BE49-F238E27FC236}">
                <a16:creationId xmlns:a16="http://schemas.microsoft.com/office/drawing/2014/main" id="{40E7B656-A3C1-974A-7C3C-25F075470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9780" y="4653136"/>
            <a:ext cx="360040" cy="360040"/>
          </a:xfrm>
          <a:prstGeom prst="rect">
            <a:avLst/>
          </a:prstGeom>
        </p:spPr>
      </p:pic>
      <p:pic>
        <p:nvPicPr>
          <p:cNvPr id="96" name="Graphic 95" descr="Woman with solid fill">
            <a:extLst>
              <a:ext uri="{FF2B5EF4-FFF2-40B4-BE49-F238E27FC236}">
                <a16:creationId xmlns:a16="http://schemas.microsoft.com/office/drawing/2014/main" id="{63710E36-8EF4-8598-9ACF-FD6DFF49C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6597" y="4646249"/>
            <a:ext cx="360040" cy="360040"/>
          </a:xfrm>
          <a:prstGeom prst="rect">
            <a:avLst/>
          </a:prstGeom>
        </p:spPr>
      </p:pic>
      <p:pic>
        <p:nvPicPr>
          <p:cNvPr id="97" name="Graphic 96" descr="Woman with solid fill">
            <a:extLst>
              <a:ext uri="{FF2B5EF4-FFF2-40B4-BE49-F238E27FC236}">
                <a16:creationId xmlns:a16="http://schemas.microsoft.com/office/drawing/2014/main" id="{10DAB4B8-77CA-0A2C-DDD7-72631AFF6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5409" y="4637187"/>
            <a:ext cx="360040" cy="360040"/>
          </a:xfrm>
          <a:prstGeom prst="rect">
            <a:avLst/>
          </a:prstGeom>
        </p:spPr>
      </p:pic>
      <p:pic>
        <p:nvPicPr>
          <p:cNvPr id="98" name="Graphic 97" descr="Man with solid fill">
            <a:extLst>
              <a:ext uri="{FF2B5EF4-FFF2-40B4-BE49-F238E27FC236}">
                <a16:creationId xmlns:a16="http://schemas.microsoft.com/office/drawing/2014/main" id="{559DD92A-35D5-E41C-585A-6FE44796C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1931" y="5099460"/>
            <a:ext cx="360040" cy="360040"/>
          </a:xfrm>
          <a:prstGeom prst="rect">
            <a:avLst/>
          </a:prstGeom>
        </p:spPr>
      </p:pic>
      <p:pic>
        <p:nvPicPr>
          <p:cNvPr id="99" name="Graphic 98" descr="Man with solid fill">
            <a:extLst>
              <a:ext uri="{FF2B5EF4-FFF2-40B4-BE49-F238E27FC236}">
                <a16:creationId xmlns:a16="http://schemas.microsoft.com/office/drawing/2014/main" id="{05874E04-5DA2-059F-CC2C-25EA3939F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3792" y="5073606"/>
            <a:ext cx="360040" cy="360040"/>
          </a:xfrm>
          <a:prstGeom prst="rect">
            <a:avLst/>
          </a:prstGeom>
        </p:spPr>
      </p:pic>
      <p:pic>
        <p:nvPicPr>
          <p:cNvPr id="100" name="Graphic 99" descr="Man with solid fill">
            <a:extLst>
              <a:ext uri="{FF2B5EF4-FFF2-40B4-BE49-F238E27FC236}">
                <a16:creationId xmlns:a16="http://schemas.microsoft.com/office/drawing/2014/main" id="{8D25B0D6-6F90-5F4B-7B5D-3DABE9066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9711" y="5094539"/>
            <a:ext cx="360040" cy="360040"/>
          </a:xfrm>
          <a:prstGeom prst="rect">
            <a:avLst/>
          </a:prstGeom>
        </p:spPr>
      </p:pic>
      <p:pic>
        <p:nvPicPr>
          <p:cNvPr id="101" name="Graphic 100" descr="Man with solid fill">
            <a:extLst>
              <a:ext uri="{FF2B5EF4-FFF2-40B4-BE49-F238E27FC236}">
                <a16:creationId xmlns:a16="http://schemas.microsoft.com/office/drawing/2014/main" id="{FBAE36A4-4A5C-848B-0546-EB86E6A8E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0292" y="5096914"/>
            <a:ext cx="360040" cy="360040"/>
          </a:xfrm>
          <a:prstGeom prst="rect">
            <a:avLst/>
          </a:prstGeom>
        </p:spPr>
      </p:pic>
      <p:pic>
        <p:nvPicPr>
          <p:cNvPr id="102" name="Graphic 101" descr="Man with solid fill">
            <a:extLst>
              <a:ext uri="{FF2B5EF4-FFF2-40B4-BE49-F238E27FC236}">
                <a16:creationId xmlns:a16="http://schemas.microsoft.com/office/drawing/2014/main" id="{80706FA4-398A-1405-6B76-2A788B649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904" y="4647568"/>
            <a:ext cx="360040" cy="360040"/>
          </a:xfrm>
          <a:prstGeom prst="rect">
            <a:avLst/>
          </a:prstGeom>
        </p:spPr>
      </p:pic>
      <p:pic>
        <p:nvPicPr>
          <p:cNvPr id="105" name="Graphic 104" descr="Woman with solid fill">
            <a:extLst>
              <a:ext uri="{FF2B5EF4-FFF2-40B4-BE49-F238E27FC236}">
                <a16:creationId xmlns:a16="http://schemas.microsoft.com/office/drawing/2014/main" id="{F0B8CE7F-4356-505D-155C-24ED22DF07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3814" y="5072753"/>
            <a:ext cx="360040" cy="360040"/>
          </a:xfrm>
          <a:prstGeom prst="rect">
            <a:avLst/>
          </a:prstGeom>
        </p:spPr>
      </p:pic>
      <p:pic>
        <p:nvPicPr>
          <p:cNvPr id="106" name="Graphic 105" descr="Woman with solid fill">
            <a:extLst>
              <a:ext uri="{FF2B5EF4-FFF2-40B4-BE49-F238E27FC236}">
                <a16:creationId xmlns:a16="http://schemas.microsoft.com/office/drawing/2014/main" id="{696942E3-6F7C-5F06-3580-028BFAC81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2818" y="5113697"/>
            <a:ext cx="360040" cy="360040"/>
          </a:xfrm>
          <a:prstGeom prst="rect">
            <a:avLst/>
          </a:prstGeom>
        </p:spPr>
      </p:pic>
      <p:pic>
        <p:nvPicPr>
          <p:cNvPr id="107" name="Graphic 106" descr="Woman with solid fill">
            <a:extLst>
              <a:ext uri="{FF2B5EF4-FFF2-40B4-BE49-F238E27FC236}">
                <a16:creationId xmlns:a16="http://schemas.microsoft.com/office/drawing/2014/main" id="{BF23325E-7470-9C5A-0F02-8957D73E5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7105" y="5090066"/>
            <a:ext cx="360040" cy="360040"/>
          </a:xfrm>
          <a:prstGeom prst="rect">
            <a:avLst/>
          </a:prstGeom>
        </p:spPr>
      </p:pic>
      <p:pic>
        <p:nvPicPr>
          <p:cNvPr id="113" name="Graphic 112" descr="Man with cane with solid fill">
            <a:extLst>
              <a:ext uri="{FF2B5EF4-FFF2-40B4-BE49-F238E27FC236}">
                <a16:creationId xmlns:a16="http://schemas.microsoft.com/office/drawing/2014/main" id="{91DC3702-5E0D-B8B8-026A-956E29F520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7911" y="5568470"/>
            <a:ext cx="360040" cy="360040"/>
          </a:xfrm>
          <a:prstGeom prst="rect">
            <a:avLst/>
          </a:prstGeom>
        </p:spPr>
      </p:pic>
      <p:pic>
        <p:nvPicPr>
          <p:cNvPr id="114" name="Graphic 113" descr="Man with cane with solid fill">
            <a:extLst>
              <a:ext uri="{FF2B5EF4-FFF2-40B4-BE49-F238E27FC236}">
                <a16:creationId xmlns:a16="http://schemas.microsoft.com/office/drawing/2014/main" id="{961B6C04-31D2-10EE-0CAB-C3123B644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4782" y="5586637"/>
            <a:ext cx="360040" cy="360040"/>
          </a:xfrm>
          <a:prstGeom prst="rect">
            <a:avLst/>
          </a:prstGeom>
        </p:spPr>
      </p:pic>
      <p:pic>
        <p:nvPicPr>
          <p:cNvPr id="115" name="Graphic 114" descr="Man with cane with solid fill">
            <a:extLst>
              <a:ext uri="{FF2B5EF4-FFF2-40B4-BE49-F238E27FC236}">
                <a16:creationId xmlns:a16="http://schemas.microsoft.com/office/drawing/2014/main" id="{D7F95F2F-210F-00DC-4F90-2496BEAE4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33851" y="5575151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86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5EE657-6139-30B1-2B27-4192D309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38328"/>
            <a:ext cx="5987008" cy="393509"/>
          </a:xfrm>
        </p:spPr>
        <p:txBody>
          <a:bodyPr>
            <a:noAutofit/>
          </a:bodyPr>
          <a:lstStyle/>
          <a:p>
            <a:r>
              <a:rPr lang="en-GB" sz="3200" dirty="0"/>
              <a:t>Country of birth?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1A459-FBB4-6A77-1CDA-C9AE24CBB49D}"/>
              </a:ext>
            </a:extLst>
          </p:cNvPr>
          <p:cNvSpPr txBox="1"/>
          <p:nvPr/>
        </p:nvSpPr>
        <p:spPr>
          <a:xfrm>
            <a:off x="395099" y="622898"/>
            <a:ext cx="14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Maldon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8BF62-0536-53D1-C090-B2513AE3C750}"/>
              </a:ext>
            </a:extLst>
          </p:cNvPr>
          <p:cNvSpPr txBox="1"/>
          <p:nvPr/>
        </p:nvSpPr>
        <p:spPr>
          <a:xfrm>
            <a:off x="7452320" y="7265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England</a:t>
            </a:r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DFA905D7-933D-DD84-9721-CB3CB7173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23" y="2149624"/>
            <a:ext cx="360040" cy="36004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0E853AC0-AB34-EA57-8311-F6D5CBE43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628" y="1883913"/>
            <a:ext cx="360040" cy="36004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8E5740D9-901E-481F-1835-A71EDDA1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3596" y="2149624"/>
            <a:ext cx="360040" cy="36004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43010AFB-6631-EDD2-E6ED-383133C39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632" y="1982634"/>
            <a:ext cx="360040" cy="36004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440F360B-8D0E-9E57-3971-A27DD2772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3669" y="2363633"/>
            <a:ext cx="360040" cy="36004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0A99A008-9EED-C79C-53B4-82FD5831C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773" y="1916341"/>
            <a:ext cx="360040" cy="36004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39163D64-BB78-3E50-B533-5F59EB52F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0730" y="2363633"/>
            <a:ext cx="360040" cy="36004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78E147A2-DD88-11B8-E83A-D13A9D0F0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9627" y="2533870"/>
            <a:ext cx="360040" cy="36004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0ABA8508-AA0A-DBE7-3C9F-0B46CDB82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0119" y="2643920"/>
            <a:ext cx="360040" cy="36004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DF33CC81-ADDD-8AEF-9CB4-235C9274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773" y="2744632"/>
            <a:ext cx="360040" cy="36004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977C25D0-B497-0EE0-D42C-892DC57A4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743" y="1760860"/>
            <a:ext cx="360040" cy="36004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3DA8B2D3-B2D4-E1A7-29E7-7B72E467C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0907" y="2165436"/>
            <a:ext cx="360040" cy="36004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A4EDD7A8-4A9B-8320-F7A0-5CFD69503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3703" y="1713384"/>
            <a:ext cx="360040" cy="36004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041D07F1-3B86-66A9-64C4-7A8228E0E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4588" y="1964288"/>
            <a:ext cx="360040" cy="36004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12F78942-3AF7-F991-BAEF-A0ED934B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8816" y="1802614"/>
            <a:ext cx="360040" cy="36004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03CB1028-300A-E8AE-55BB-FBDE7B742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6464" y="2204408"/>
            <a:ext cx="360040" cy="36004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373AB153-6CC5-BE02-1CCF-B4DEEA85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9247" y="2170207"/>
            <a:ext cx="360040" cy="36004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9936BE21-F69E-57D0-B996-E1D416418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0114" y="2244321"/>
            <a:ext cx="360040" cy="36004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B740870D-3BFC-810F-1E66-9DD961E62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5276" y="1517100"/>
            <a:ext cx="360040" cy="36004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603E5186-E5BB-5DE7-0A3C-4737D2199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1428" y="2096353"/>
            <a:ext cx="360040" cy="36004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FF2F42FF-DF46-763F-9D36-7CB5BA97B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3095" y="1594517"/>
            <a:ext cx="360040" cy="36004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56764837-F802-CAF2-8C22-94413AF00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3363" y="1591299"/>
            <a:ext cx="360040" cy="36004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2E423CF2-D5C6-13AC-29AF-5E90556B2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2152" y="2728238"/>
            <a:ext cx="360040" cy="36004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255B1E07-5A75-A8DA-90A0-4D7F0D4EC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0946" y="3409299"/>
            <a:ext cx="360040" cy="36004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B3868933-1D47-2147-7680-0C2C3E432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367" y="2420946"/>
            <a:ext cx="360040" cy="36004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0EB9889B-144F-7AA2-F617-10072AECB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8121" y="2166356"/>
            <a:ext cx="360040" cy="36004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81648596-DF3E-27A1-B757-F3EB1C562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487" y="1186839"/>
            <a:ext cx="360040" cy="36004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A2455FC3-3E73-88FF-2854-F862F2606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5357" y="1557687"/>
            <a:ext cx="360040" cy="36004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4AC8E5EF-FE22-3AA0-7507-9330EDE4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303" y="1386575"/>
            <a:ext cx="360040" cy="36004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0F3A36C3-B544-B63A-78F5-97890380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3181" y="2082132"/>
            <a:ext cx="360040" cy="36004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4C236994-EFCF-3217-018C-4C8EBA15A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3325" y="1478926"/>
            <a:ext cx="360040" cy="36004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6AD4DD60-CC54-FA69-D15F-5EBBA317C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9821" y="1726472"/>
            <a:ext cx="360040" cy="36004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E5019FA9-9BF0-8261-EEC4-78D1701B3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2659" y="2552515"/>
            <a:ext cx="360040" cy="36004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EB68F5FB-57F5-34F7-A26A-4504D4625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4568" y="2724814"/>
            <a:ext cx="360040" cy="36004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17A8DCCC-69C9-BC3D-16FD-71655D09F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2010" y="2476688"/>
            <a:ext cx="360040" cy="36004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FBFF337C-D215-5292-8DC5-4769BA34C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7433" y="2502587"/>
            <a:ext cx="360040" cy="36004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1AD05491-78B3-714B-B18C-92043B642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941" y="1875499"/>
            <a:ext cx="360040" cy="36004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E83F0148-3EFC-AD92-41F9-D030FCD8B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3530" y="2690708"/>
            <a:ext cx="360040" cy="36004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BA0A9AEC-1068-BBD1-7A83-89154007B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0966" y="2313351"/>
            <a:ext cx="360040" cy="360040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9C5CC06F-EAB8-F4D9-C53A-ECD742F10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0730" y="1500936"/>
            <a:ext cx="360040" cy="360040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1D7593F6-35E5-C00E-B844-09D709C87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9727" y="1673575"/>
            <a:ext cx="360040" cy="360040"/>
          </a:xfrm>
          <a:prstGeom prst="rect">
            <a:avLst/>
          </a:prstGeom>
        </p:spPr>
      </p:pic>
      <p:pic>
        <p:nvPicPr>
          <p:cNvPr id="52" name="Graphic 51" descr="Man with solid fill">
            <a:extLst>
              <a:ext uri="{FF2B5EF4-FFF2-40B4-BE49-F238E27FC236}">
                <a16:creationId xmlns:a16="http://schemas.microsoft.com/office/drawing/2014/main" id="{8B0FD873-4A2C-628C-B22D-42844AA32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314" y="2439576"/>
            <a:ext cx="360040" cy="360040"/>
          </a:xfrm>
          <a:prstGeom prst="rect">
            <a:avLst/>
          </a:prstGeom>
        </p:spPr>
      </p:pic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343F6464-EC7E-8FA7-D5AE-85EC5DD7A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2132" y="3106673"/>
            <a:ext cx="360040" cy="360040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29E4DF10-ADB9-61A4-F55C-8717C1504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0986" y="2848110"/>
            <a:ext cx="360040" cy="360040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180D1D6A-0FA2-1FB0-DB4B-A84E377AF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9742" y="1486541"/>
            <a:ext cx="360040" cy="360040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DE6B9424-177C-2749-A375-A4C240956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3433" y="1177026"/>
            <a:ext cx="360040" cy="360040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66DEF97E-D150-CE47-235E-BEC7AA28B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7279" y="1298387"/>
            <a:ext cx="360040" cy="360040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03F37F82-C07E-2004-A38B-A06B81CE3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642" y="3699772"/>
            <a:ext cx="360040" cy="360040"/>
          </a:xfrm>
          <a:prstGeom prst="rect">
            <a:avLst/>
          </a:prstGeom>
        </p:spPr>
      </p:pic>
      <p:pic>
        <p:nvPicPr>
          <p:cNvPr id="59" name="Graphic 58" descr="Man with solid fill">
            <a:extLst>
              <a:ext uri="{FF2B5EF4-FFF2-40B4-BE49-F238E27FC236}">
                <a16:creationId xmlns:a16="http://schemas.microsoft.com/office/drawing/2014/main" id="{4C2FECE8-4155-C886-FB15-EE7D26551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626" y="1949695"/>
            <a:ext cx="360040" cy="360040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3D5333D9-DF97-D833-14AF-CF4F418C8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544" y="1569985"/>
            <a:ext cx="360040" cy="360040"/>
          </a:xfrm>
          <a:prstGeom prst="rect">
            <a:avLst/>
          </a:prstGeom>
        </p:spPr>
      </p:pic>
      <p:pic>
        <p:nvPicPr>
          <p:cNvPr id="61" name="Graphic 60" descr="Man with solid fill">
            <a:extLst>
              <a:ext uri="{FF2B5EF4-FFF2-40B4-BE49-F238E27FC236}">
                <a16:creationId xmlns:a16="http://schemas.microsoft.com/office/drawing/2014/main" id="{DC3A7E17-F71F-39BF-81A5-75BC67BD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860" y="2435075"/>
            <a:ext cx="360040" cy="360040"/>
          </a:xfrm>
          <a:prstGeom prst="rect">
            <a:avLst/>
          </a:prstGeom>
        </p:spPr>
      </p:pic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F7B19D1F-471E-D03B-3EEE-F673A2A13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8650" y="2884734"/>
            <a:ext cx="360040" cy="360040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B4A540EB-E5BF-5CAE-1EBD-1D8E32FE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3363" y="2821321"/>
            <a:ext cx="360040" cy="360040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F4111ECB-161C-18A8-2592-F8574C997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0650" y="2850394"/>
            <a:ext cx="360040" cy="360040"/>
          </a:xfrm>
          <a:prstGeom prst="rect">
            <a:avLst/>
          </a:prstGeom>
        </p:spPr>
      </p:pic>
      <p:pic>
        <p:nvPicPr>
          <p:cNvPr id="65" name="Graphic 64" descr="Man with solid fill">
            <a:extLst>
              <a:ext uri="{FF2B5EF4-FFF2-40B4-BE49-F238E27FC236}">
                <a16:creationId xmlns:a16="http://schemas.microsoft.com/office/drawing/2014/main" id="{C424628D-3702-5379-3B23-DC98F853D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6185" y="3210434"/>
            <a:ext cx="360040" cy="360040"/>
          </a:xfrm>
          <a:prstGeom prst="rect">
            <a:avLst/>
          </a:prstGeom>
        </p:spPr>
      </p:pic>
      <p:pic>
        <p:nvPicPr>
          <p:cNvPr id="66" name="Graphic 65" descr="Man with solid fill">
            <a:extLst>
              <a:ext uri="{FF2B5EF4-FFF2-40B4-BE49-F238E27FC236}">
                <a16:creationId xmlns:a16="http://schemas.microsoft.com/office/drawing/2014/main" id="{3397BC71-8DF0-EAEA-FC17-8DD2BCC8F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6528" y="3064414"/>
            <a:ext cx="360040" cy="360040"/>
          </a:xfrm>
          <a:prstGeom prst="rect">
            <a:avLst/>
          </a:prstGeom>
        </p:spPr>
      </p:pic>
      <p:pic>
        <p:nvPicPr>
          <p:cNvPr id="67" name="Graphic 66" descr="Man with solid fill">
            <a:extLst>
              <a:ext uri="{FF2B5EF4-FFF2-40B4-BE49-F238E27FC236}">
                <a16:creationId xmlns:a16="http://schemas.microsoft.com/office/drawing/2014/main" id="{D57D71B8-3A0E-834A-9E51-E6A26C5C4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8009" y="3181361"/>
            <a:ext cx="360040" cy="360040"/>
          </a:xfrm>
          <a:prstGeom prst="rect">
            <a:avLst/>
          </a:prstGeom>
        </p:spPr>
      </p:pic>
      <p:pic>
        <p:nvPicPr>
          <p:cNvPr id="68" name="Graphic 67" descr="Man with solid fill">
            <a:extLst>
              <a:ext uri="{FF2B5EF4-FFF2-40B4-BE49-F238E27FC236}">
                <a16:creationId xmlns:a16="http://schemas.microsoft.com/office/drawing/2014/main" id="{DA5713A8-1DA8-8406-664D-1DEFE24EE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6504" y="3382226"/>
            <a:ext cx="360040" cy="360040"/>
          </a:xfrm>
          <a:prstGeom prst="rect">
            <a:avLst/>
          </a:prstGeom>
        </p:spPr>
      </p:pic>
      <p:pic>
        <p:nvPicPr>
          <p:cNvPr id="69" name="Graphic 68" descr="Man with solid fill">
            <a:extLst>
              <a:ext uri="{FF2B5EF4-FFF2-40B4-BE49-F238E27FC236}">
                <a16:creationId xmlns:a16="http://schemas.microsoft.com/office/drawing/2014/main" id="{163EF685-5304-43E9-62C4-C38B0224F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0630" y="3029634"/>
            <a:ext cx="360040" cy="360040"/>
          </a:xfrm>
          <a:prstGeom prst="rect">
            <a:avLst/>
          </a:prstGeom>
        </p:spPr>
      </p:pic>
      <p:pic>
        <p:nvPicPr>
          <p:cNvPr id="70" name="Graphic 69" descr="Man with solid fill">
            <a:extLst>
              <a:ext uri="{FF2B5EF4-FFF2-40B4-BE49-F238E27FC236}">
                <a16:creationId xmlns:a16="http://schemas.microsoft.com/office/drawing/2014/main" id="{B9258C15-5405-FBA3-F8C8-6B3EF4206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7306" y="3622974"/>
            <a:ext cx="360040" cy="360040"/>
          </a:xfrm>
          <a:prstGeom prst="rect">
            <a:avLst/>
          </a:prstGeom>
        </p:spPr>
      </p:pic>
      <p:pic>
        <p:nvPicPr>
          <p:cNvPr id="71" name="Graphic 70" descr="Man with solid fill">
            <a:extLst>
              <a:ext uri="{FF2B5EF4-FFF2-40B4-BE49-F238E27FC236}">
                <a16:creationId xmlns:a16="http://schemas.microsoft.com/office/drawing/2014/main" id="{4DD4F781-CA57-8AB0-4E28-1BCDCFE7A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7" y="3459520"/>
            <a:ext cx="360040" cy="360040"/>
          </a:xfrm>
          <a:prstGeom prst="rect">
            <a:avLst/>
          </a:prstGeom>
        </p:spPr>
      </p:pic>
      <p:pic>
        <p:nvPicPr>
          <p:cNvPr id="72" name="Graphic 71" descr="Man with solid fill">
            <a:extLst>
              <a:ext uri="{FF2B5EF4-FFF2-40B4-BE49-F238E27FC236}">
                <a16:creationId xmlns:a16="http://schemas.microsoft.com/office/drawing/2014/main" id="{FA74434C-396B-CE22-E5E5-509C6A73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6983" y="2916810"/>
            <a:ext cx="360040" cy="360040"/>
          </a:xfrm>
          <a:prstGeom prst="rect">
            <a:avLst/>
          </a:prstGeom>
        </p:spPr>
      </p:pic>
      <p:pic>
        <p:nvPicPr>
          <p:cNvPr id="73" name="Graphic 72" descr="Man with solid fill">
            <a:extLst>
              <a:ext uri="{FF2B5EF4-FFF2-40B4-BE49-F238E27FC236}">
                <a16:creationId xmlns:a16="http://schemas.microsoft.com/office/drawing/2014/main" id="{D266BD39-42E2-30E6-1442-3E124D98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0349" y="3409299"/>
            <a:ext cx="360040" cy="360040"/>
          </a:xfrm>
          <a:prstGeom prst="rect">
            <a:avLst/>
          </a:prstGeom>
        </p:spPr>
      </p:pic>
      <p:pic>
        <p:nvPicPr>
          <p:cNvPr id="74" name="Graphic 73" descr="Man with solid fill">
            <a:extLst>
              <a:ext uri="{FF2B5EF4-FFF2-40B4-BE49-F238E27FC236}">
                <a16:creationId xmlns:a16="http://schemas.microsoft.com/office/drawing/2014/main" id="{857041E5-B0BE-ADAF-D870-B4300EBBE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69" y="1803730"/>
            <a:ext cx="360040" cy="360040"/>
          </a:xfrm>
          <a:prstGeom prst="rect">
            <a:avLst/>
          </a:prstGeom>
        </p:spPr>
      </p:pic>
      <p:pic>
        <p:nvPicPr>
          <p:cNvPr id="75" name="Graphic 74" descr="Man with solid fill">
            <a:extLst>
              <a:ext uri="{FF2B5EF4-FFF2-40B4-BE49-F238E27FC236}">
                <a16:creationId xmlns:a16="http://schemas.microsoft.com/office/drawing/2014/main" id="{7D4E04E4-74D9-A3F7-0307-D32669005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2412" y="1470299"/>
            <a:ext cx="360040" cy="360040"/>
          </a:xfrm>
          <a:prstGeom prst="rect">
            <a:avLst/>
          </a:prstGeom>
        </p:spPr>
      </p:pic>
      <p:pic>
        <p:nvPicPr>
          <p:cNvPr id="76" name="Graphic 75" descr="Man with solid fill">
            <a:extLst>
              <a:ext uri="{FF2B5EF4-FFF2-40B4-BE49-F238E27FC236}">
                <a16:creationId xmlns:a16="http://schemas.microsoft.com/office/drawing/2014/main" id="{89AD2CDF-B334-72CC-A95B-60275DABB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8009" y="1217250"/>
            <a:ext cx="360040" cy="360040"/>
          </a:xfrm>
          <a:prstGeom prst="rect">
            <a:avLst/>
          </a:prstGeom>
        </p:spPr>
      </p:pic>
      <p:pic>
        <p:nvPicPr>
          <p:cNvPr id="77" name="Graphic 76" descr="Man with solid fill">
            <a:extLst>
              <a:ext uri="{FF2B5EF4-FFF2-40B4-BE49-F238E27FC236}">
                <a16:creationId xmlns:a16="http://schemas.microsoft.com/office/drawing/2014/main" id="{8082C83D-5867-BD2F-363B-AF6763529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857" y="2907880"/>
            <a:ext cx="360040" cy="360040"/>
          </a:xfrm>
          <a:prstGeom prst="rect">
            <a:avLst/>
          </a:prstGeom>
        </p:spPr>
      </p:pic>
      <p:pic>
        <p:nvPicPr>
          <p:cNvPr id="78" name="Graphic 77" descr="Man with solid fill">
            <a:extLst>
              <a:ext uri="{FF2B5EF4-FFF2-40B4-BE49-F238E27FC236}">
                <a16:creationId xmlns:a16="http://schemas.microsoft.com/office/drawing/2014/main" id="{98FAF09C-A349-AAB9-F44D-A55754FF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284" y="2645017"/>
            <a:ext cx="360040" cy="360040"/>
          </a:xfrm>
          <a:prstGeom prst="rect">
            <a:avLst/>
          </a:prstGeom>
        </p:spPr>
      </p:pic>
      <p:pic>
        <p:nvPicPr>
          <p:cNvPr id="79" name="Graphic 78" descr="Man with solid fill">
            <a:extLst>
              <a:ext uri="{FF2B5EF4-FFF2-40B4-BE49-F238E27FC236}">
                <a16:creationId xmlns:a16="http://schemas.microsoft.com/office/drawing/2014/main" id="{2502BCBB-9E52-D437-0A28-226C48439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0602" y="1851193"/>
            <a:ext cx="360040" cy="360040"/>
          </a:xfrm>
          <a:prstGeom prst="rect">
            <a:avLst/>
          </a:prstGeom>
        </p:spPr>
      </p:pic>
      <p:pic>
        <p:nvPicPr>
          <p:cNvPr id="80" name="Graphic 79" descr="Man with solid fill">
            <a:extLst>
              <a:ext uri="{FF2B5EF4-FFF2-40B4-BE49-F238E27FC236}">
                <a16:creationId xmlns:a16="http://schemas.microsoft.com/office/drawing/2014/main" id="{669C659D-585C-D08B-F668-E473FA97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7338" y="2844148"/>
            <a:ext cx="360040" cy="360040"/>
          </a:xfrm>
          <a:prstGeom prst="rect">
            <a:avLst/>
          </a:prstGeom>
        </p:spPr>
      </p:pic>
      <p:pic>
        <p:nvPicPr>
          <p:cNvPr id="81" name="Graphic 80" descr="Man with solid fill">
            <a:extLst>
              <a:ext uri="{FF2B5EF4-FFF2-40B4-BE49-F238E27FC236}">
                <a16:creationId xmlns:a16="http://schemas.microsoft.com/office/drawing/2014/main" id="{23ED05C2-C85E-C72C-1B6E-30AA5B75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3290" y="3072295"/>
            <a:ext cx="360040" cy="360040"/>
          </a:xfrm>
          <a:prstGeom prst="rect">
            <a:avLst/>
          </a:prstGeom>
        </p:spPr>
      </p:pic>
      <p:pic>
        <p:nvPicPr>
          <p:cNvPr id="82" name="Graphic 81" descr="Man with solid fill">
            <a:extLst>
              <a:ext uri="{FF2B5EF4-FFF2-40B4-BE49-F238E27FC236}">
                <a16:creationId xmlns:a16="http://schemas.microsoft.com/office/drawing/2014/main" id="{CB7CF5A5-84F6-2FBB-B3E9-B44E21370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1108" y="2260193"/>
            <a:ext cx="360040" cy="360040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BA710FB0-6B54-40FD-D420-1A63A0D04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8824" y="3349475"/>
            <a:ext cx="360040" cy="360040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5926C5D5-DB26-1CDF-AC04-235D73D9A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189" y="3225147"/>
            <a:ext cx="360040" cy="360040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126F8B79-131F-AF81-08FF-991818E0A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2525" y="3370471"/>
            <a:ext cx="360040" cy="360040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28184783-A43F-A143-82D6-EA9FB3313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3174" y="2785256"/>
            <a:ext cx="360040" cy="360040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76BD9034-9B5B-7D9C-AB72-516A6B237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2201" y="3548887"/>
            <a:ext cx="360040" cy="360040"/>
          </a:xfrm>
          <a:prstGeom prst="rect">
            <a:avLst/>
          </a:prstGeom>
        </p:spPr>
      </p:pic>
      <p:pic>
        <p:nvPicPr>
          <p:cNvPr id="88" name="Graphic 87" descr="Man with solid fill">
            <a:extLst>
              <a:ext uri="{FF2B5EF4-FFF2-40B4-BE49-F238E27FC236}">
                <a16:creationId xmlns:a16="http://schemas.microsoft.com/office/drawing/2014/main" id="{035A62BA-8828-1D4C-161E-14DA94E90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4548" y="3405167"/>
            <a:ext cx="360040" cy="360040"/>
          </a:xfrm>
          <a:prstGeom prst="rect">
            <a:avLst/>
          </a:prstGeom>
        </p:spPr>
      </p:pic>
      <p:pic>
        <p:nvPicPr>
          <p:cNvPr id="89" name="Graphic 88" descr="Man with solid fill">
            <a:extLst>
              <a:ext uri="{FF2B5EF4-FFF2-40B4-BE49-F238E27FC236}">
                <a16:creationId xmlns:a16="http://schemas.microsoft.com/office/drawing/2014/main" id="{A55959B3-2667-8D76-679B-B6BC3672A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5573" y="2576625"/>
            <a:ext cx="360040" cy="360040"/>
          </a:xfrm>
          <a:prstGeom prst="rect">
            <a:avLst/>
          </a:prstGeom>
        </p:spPr>
      </p:pic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1B964906-86B5-34CE-1E94-943468AC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0225" y="2728893"/>
            <a:ext cx="360040" cy="360040"/>
          </a:xfrm>
          <a:prstGeom prst="rect">
            <a:avLst/>
          </a:prstGeom>
        </p:spPr>
      </p:pic>
      <p:pic>
        <p:nvPicPr>
          <p:cNvPr id="91" name="Graphic 90" descr="Man with solid fill">
            <a:extLst>
              <a:ext uri="{FF2B5EF4-FFF2-40B4-BE49-F238E27FC236}">
                <a16:creationId xmlns:a16="http://schemas.microsoft.com/office/drawing/2014/main" id="{9BCE0A5A-5D8B-DED4-3B77-7B766425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0074" y="3550034"/>
            <a:ext cx="360040" cy="360040"/>
          </a:xfrm>
          <a:prstGeom prst="rect">
            <a:avLst/>
          </a:prstGeom>
        </p:spPr>
      </p:pic>
      <p:pic>
        <p:nvPicPr>
          <p:cNvPr id="92" name="Graphic 91" descr="Man with solid fill">
            <a:extLst>
              <a:ext uri="{FF2B5EF4-FFF2-40B4-BE49-F238E27FC236}">
                <a16:creationId xmlns:a16="http://schemas.microsoft.com/office/drawing/2014/main" id="{00897E73-6285-4103-107A-CC1729A86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614" y="1497052"/>
            <a:ext cx="360040" cy="360040"/>
          </a:xfrm>
          <a:prstGeom prst="rect">
            <a:avLst/>
          </a:prstGeom>
        </p:spPr>
      </p:pic>
      <p:pic>
        <p:nvPicPr>
          <p:cNvPr id="93" name="Graphic 92" descr="Man with solid fill">
            <a:extLst>
              <a:ext uri="{FF2B5EF4-FFF2-40B4-BE49-F238E27FC236}">
                <a16:creationId xmlns:a16="http://schemas.microsoft.com/office/drawing/2014/main" id="{FF6CF6B1-C8CA-063A-FC8C-93CA541E4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879" y="1470391"/>
            <a:ext cx="360040" cy="360040"/>
          </a:xfrm>
          <a:prstGeom prst="rect">
            <a:avLst/>
          </a:prstGeom>
        </p:spPr>
      </p:pic>
      <p:pic>
        <p:nvPicPr>
          <p:cNvPr id="94" name="Graphic 93" descr="Man with solid fill">
            <a:extLst>
              <a:ext uri="{FF2B5EF4-FFF2-40B4-BE49-F238E27FC236}">
                <a16:creationId xmlns:a16="http://schemas.microsoft.com/office/drawing/2014/main" id="{DEE6D2C9-C33D-B8AC-B946-D91844D10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835" y="2302206"/>
            <a:ext cx="360040" cy="360040"/>
          </a:xfrm>
          <a:prstGeom prst="rect">
            <a:avLst/>
          </a:prstGeom>
        </p:spPr>
      </p:pic>
      <p:pic>
        <p:nvPicPr>
          <p:cNvPr id="95" name="Graphic 94" descr="Man with solid fill">
            <a:extLst>
              <a:ext uri="{FF2B5EF4-FFF2-40B4-BE49-F238E27FC236}">
                <a16:creationId xmlns:a16="http://schemas.microsoft.com/office/drawing/2014/main" id="{DDB038C1-8516-03D4-1311-9CA0813E6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337" y="3286693"/>
            <a:ext cx="360040" cy="360040"/>
          </a:xfrm>
          <a:prstGeom prst="rect">
            <a:avLst/>
          </a:prstGeom>
        </p:spPr>
      </p:pic>
      <p:pic>
        <p:nvPicPr>
          <p:cNvPr id="96" name="Graphic 95" descr="Man with solid fill">
            <a:extLst>
              <a:ext uri="{FF2B5EF4-FFF2-40B4-BE49-F238E27FC236}">
                <a16:creationId xmlns:a16="http://schemas.microsoft.com/office/drawing/2014/main" id="{FAE282CC-1AB6-EAF7-FBC2-D2FC42D58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079" y="3029634"/>
            <a:ext cx="360040" cy="360040"/>
          </a:xfrm>
          <a:prstGeom prst="rect">
            <a:avLst/>
          </a:prstGeom>
        </p:spPr>
      </p:pic>
      <p:pic>
        <p:nvPicPr>
          <p:cNvPr id="97" name="Graphic 96" descr="Man with solid fill">
            <a:extLst>
              <a:ext uri="{FF2B5EF4-FFF2-40B4-BE49-F238E27FC236}">
                <a16:creationId xmlns:a16="http://schemas.microsoft.com/office/drawing/2014/main" id="{51C68A7B-8810-C851-FB0E-0B338B630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964" y="2738486"/>
            <a:ext cx="360040" cy="360040"/>
          </a:xfrm>
          <a:prstGeom prst="rect">
            <a:avLst/>
          </a:prstGeom>
        </p:spPr>
      </p:pic>
      <p:pic>
        <p:nvPicPr>
          <p:cNvPr id="98" name="Graphic 97" descr="Man with solid fill">
            <a:extLst>
              <a:ext uri="{FF2B5EF4-FFF2-40B4-BE49-F238E27FC236}">
                <a16:creationId xmlns:a16="http://schemas.microsoft.com/office/drawing/2014/main" id="{EBE390F6-6717-F853-BB3D-534DD349F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959" y="3172605"/>
            <a:ext cx="360040" cy="360040"/>
          </a:xfrm>
          <a:prstGeom prst="rect">
            <a:avLst/>
          </a:prstGeom>
        </p:spPr>
      </p:pic>
      <p:pic>
        <p:nvPicPr>
          <p:cNvPr id="99" name="Graphic 98" descr="Man with solid fill">
            <a:extLst>
              <a:ext uri="{FF2B5EF4-FFF2-40B4-BE49-F238E27FC236}">
                <a16:creationId xmlns:a16="http://schemas.microsoft.com/office/drawing/2014/main" id="{81EB59DC-07A4-04B7-6AE4-6997526A0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313" y="2939554"/>
            <a:ext cx="360040" cy="360040"/>
          </a:xfrm>
          <a:prstGeom prst="rect">
            <a:avLst/>
          </a:prstGeom>
        </p:spPr>
      </p:pic>
      <p:pic>
        <p:nvPicPr>
          <p:cNvPr id="100" name="Graphic 99" descr="Man with solid fill">
            <a:extLst>
              <a:ext uri="{FF2B5EF4-FFF2-40B4-BE49-F238E27FC236}">
                <a16:creationId xmlns:a16="http://schemas.microsoft.com/office/drawing/2014/main" id="{3D199137-DCAE-7C32-A037-8A330D6FE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797" y="3016691"/>
            <a:ext cx="360040" cy="360040"/>
          </a:xfrm>
          <a:prstGeom prst="rect">
            <a:avLst/>
          </a:prstGeom>
        </p:spPr>
      </p:pic>
      <p:pic>
        <p:nvPicPr>
          <p:cNvPr id="101" name="Graphic 100" descr="Man with solid fill">
            <a:extLst>
              <a:ext uri="{FF2B5EF4-FFF2-40B4-BE49-F238E27FC236}">
                <a16:creationId xmlns:a16="http://schemas.microsoft.com/office/drawing/2014/main" id="{92D7AC97-B252-00ED-A94C-037D74A9F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1119" y="2357427"/>
            <a:ext cx="360040" cy="360040"/>
          </a:xfrm>
          <a:prstGeom prst="rect">
            <a:avLst/>
          </a:prstGeom>
        </p:spPr>
      </p:pic>
      <p:pic>
        <p:nvPicPr>
          <p:cNvPr id="102" name="Graphic 101" descr="Man with solid fill">
            <a:extLst>
              <a:ext uri="{FF2B5EF4-FFF2-40B4-BE49-F238E27FC236}">
                <a16:creationId xmlns:a16="http://schemas.microsoft.com/office/drawing/2014/main" id="{10A652BE-0156-2DE7-FDCB-2DC282679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3296" y="1411279"/>
            <a:ext cx="360040" cy="360040"/>
          </a:xfrm>
          <a:prstGeom prst="rect">
            <a:avLst/>
          </a:prstGeom>
        </p:spPr>
      </p:pic>
      <p:pic>
        <p:nvPicPr>
          <p:cNvPr id="103" name="Graphic 102" descr="Man with solid fill">
            <a:extLst>
              <a:ext uri="{FF2B5EF4-FFF2-40B4-BE49-F238E27FC236}">
                <a16:creationId xmlns:a16="http://schemas.microsoft.com/office/drawing/2014/main" id="{5CD1B1B3-3080-014C-1F9B-339B96CF2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0152" y="1366432"/>
            <a:ext cx="360040" cy="360040"/>
          </a:xfrm>
          <a:prstGeom prst="rect">
            <a:avLst/>
          </a:prstGeom>
        </p:spPr>
      </p:pic>
      <p:pic>
        <p:nvPicPr>
          <p:cNvPr id="104" name="Graphic 103" descr="Man with solid fill">
            <a:extLst>
              <a:ext uri="{FF2B5EF4-FFF2-40B4-BE49-F238E27FC236}">
                <a16:creationId xmlns:a16="http://schemas.microsoft.com/office/drawing/2014/main" id="{9521ED66-3948-185F-75AA-475093791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8096" y="1716079"/>
            <a:ext cx="360040" cy="360040"/>
          </a:xfrm>
          <a:prstGeom prst="rect">
            <a:avLst/>
          </a:prstGeom>
        </p:spPr>
      </p:pic>
      <p:pic>
        <p:nvPicPr>
          <p:cNvPr id="105" name="Graphic 104" descr="Man with solid fill">
            <a:extLst>
              <a:ext uri="{FF2B5EF4-FFF2-40B4-BE49-F238E27FC236}">
                <a16:creationId xmlns:a16="http://schemas.microsoft.com/office/drawing/2014/main" id="{A5BC1803-8719-0278-EC84-41336691E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0496" y="1868479"/>
            <a:ext cx="360040" cy="360040"/>
          </a:xfrm>
          <a:prstGeom prst="rect">
            <a:avLst/>
          </a:prstGeom>
        </p:spPr>
      </p:pic>
      <p:pic>
        <p:nvPicPr>
          <p:cNvPr id="106" name="Graphic 105" descr="Man with solid fill">
            <a:extLst>
              <a:ext uri="{FF2B5EF4-FFF2-40B4-BE49-F238E27FC236}">
                <a16:creationId xmlns:a16="http://schemas.microsoft.com/office/drawing/2014/main" id="{E32D600A-C52C-82ED-B92A-4BB307491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168" y="1338615"/>
            <a:ext cx="360040" cy="360040"/>
          </a:xfrm>
          <a:prstGeom prst="rect">
            <a:avLst/>
          </a:prstGeom>
        </p:spPr>
      </p:pic>
      <p:pic>
        <p:nvPicPr>
          <p:cNvPr id="107" name="Graphic 106" descr="Man with solid fill">
            <a:extLst>
              <a:ext uri="{FF2B5EF4-FFF2-40B4-BE49-F238E27FC236}">
                <a16:creationId xmlns:a16="http://schemas.microsoft.com/office/drawing/2014/main" id="{0B416305-06F3-8BFB-393D-C359F1EC9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296" y="2173279"/>
            <a:ext cx="360040" cy="360040"/>
          </a:xfrm>
          <a:prstGeom prst="rect">
            <a:avLst/>
          </a:prstGeom>
        </p:spPr>
      </p:pic>
      <p:pic>
        <p:nvPicPr>
          <p:cNvPr id="108" name="Graphic 107" descr="Man with solid fill">
            <a:extLst>
              <a:ext uri="{FF2B5EF4-FFF2-40B4-BE49-F238E27FC236}">
                <a16:creationId xmlns:a16="http://schemas.microsoft.com/office/drawing/2014/main" id="{AA9E5934-B667-1427-B3F3-A608B5538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696" y="2325679"/>
            <a:ext cx="360040" cy="360040"/>
          </a:xfrm>
          <a:prstGeom prst="rect">
            <a:avLst/>
          </a:prstGeom>
        </p:spPr>
      </p:pic>
      <p:pic>
        <p:nvPicPr>
          <p:cNvPr id="109" name="Graphic 108" descr="Man with solid fill">
            <a:extLst>
              <a:ext uri="{FF2B5EF4-FFF2-40B4-BE49-F238E27FC236}">
                <a16:creationId xmlns:a16="http://schemas.microsoft.com/office/drawing/2014/main" id="{991C907B-A3FA-F602-81BF-8C1DF048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0096" y="2478079"/>
            <a:ext cx="360040" cy="360040"/>
          </a:xfrm>
          <a:prstGeom prst="rect">
            <a:avLst/>
          </a:prstGeom>
        </p:spPr>
      </p:pic>
      <p:pic>
        <p:nvPicPr>
          <p:cNvPr id="110" name="Graphic 109" descr="Man with solid fill">
            <a:extLst>
              <a:ext uri="{FF2B5EF4-FFF2-40B4-BE49-F238E27FC236}">
                <a16:creationId xmlns:a16="http://schemas.microsoft.com/office/drawing/2014/main" id="{D3C121CC-6892-F283-B15C-141FA72BF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496" y="2630479"/>
            <a:ext cx="360040" cy="360040"/>
          </a:xfrm>
          <a:prstGeom prst="rect">
            <a:avLst/>
          </a:prstGeom>
        </p:spPr>
      </p:pic>
      <p:pic>
        <p:nvPicPr>
          <p:cNvPr id="111" name="Graphic 110" descr="Man with solid fill">
            <a:extLst>
              <a:ext uri="{FF2B5EF4-FFF2-40B4-BE49-F238E27FC236}">
                <a16:creationId xmlns:a16="http://schemas.microsoft.com/office/drawing/2014/main" id="{799375CB-56BF-66A7-685D-AFEC44133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4896" y="2782879"/>
            <a:ext cx="360040" cy="360040"/>
          </a:xfrm>
          <a:prstGeom prst="rect">
            <a:avLst/>
          </a:prstGeom>
        </p:spPr>
      </p:pic>
      <p:pic>
        <p:nvPicPr>
          <p:cNvPr id="112" name="Graphic 111" descr="Man with solid fill">
            <a:extLst>
              <a:ext uri="{FF2B5EF4-FFF2-40B4-BE49-F238E27FC236}">
                <a16:creationId xmlns:a16="http://schemas.microsoft.com/office/drawing/2014/main" id="{0C1827E0-997E-7CB0-90C3-CA76FFC80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7296" y="2935279"/>
            <a:ext cx="360040" cy="360040"/>
          </a:xfrm>
          <a:prstGeom prst="rect">
            <a:avLst/>
          </a:prstGeom>
        </p:spPr>
      </p:pic>
      <p:pic>
        <p:nvPicPr>
          <p:cNvPr id="113" name="Graphic 112" descr="Man with solid fill">
            <a:extLst>
              <a:ext uri="{FF2B5EF4-FFF2-40B4-BE49-F238E27FC236}">
                <a16:creationId xmlns:a16="http://schemas.microsoft.com/office/drawing/2014/main" id="{08B89225-0A54-87B3-CA0D-500319697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9696" y="3087679"/>
            <a:ext cx="360040" cy="360040"/>
          </a:xfrm>
          <a:prstGeom prst="rect">
            <a:avLst/>
          </a:prstGeom>
        </p:spPr>
      </p:pic>
      <p:pic>
        <p:nvPicPr>
          <p:cNvPr id="114" name="Graphic 113" descr="Man with solid fill">
            <a:extLst>
              <a:ext uri="{FF2B5EF4-FFF2-40B4-BE49-F238E27FC236}">
                <a16:creationId xmlns:a16="http://schemas.microsoft.com/office/drawing/2014/main" id="{8E9C8F03-2DC1-B614-5802-1DF39F33F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2096" y="3240079"/>
            <a:ext cx="360040" cy="360040"/>
          </a:xfrm>
          <a:prstGeom prst="rect">
            <a:avLst/>
          </a:prstGeom>
        </p:spPr>
      </p:pic>
      <p:pic>
        <p:nvPicPr>
          <p:cNvPr id="115" name="Graphic 114" descr="Man with solid fill">
            <a:extLst>
              <a:ext uri="{FF2B5EF4-FFF2-40B4-BE49-F238E27FC236}">
                <a16:creationId xmlns:a16="http://schemas.microsoft.com/office/drawing/2014/main" id="{5B0EBDDF-611C-AA25-DDF6-4BED44AC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496" y="3392479"/>
            <a:ext cx="360040" cy="360040"/>
          </a:xfrm>
          <a:prstGeom prst="rect">
            <a:avLst/>
          </a:prstGeom>
        </p:spPr>
      </p:pic>
      <p:pic>
        <p:nvPicPr>
          <p:cNvPr id="116" name="Graphic 115" descr="Man with solid fill">
            <a:extLst>
              <a:ext uri="{FF2B5EF4-FFF2-40B4-BE49-F238E27FC236}">
                <a16:creationId xmlns:a16="http://schemas.microsoft.com/office/drawing/2014/main" id="{33A720B4-3CE9-3E7C-9452-5A71303F0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6896" y="3544879"/>
            <a:ext cx="360040" cy="360040"/>
          </a:xfrm>
          <a:prstGeom prst="rect">
            <a:avLst/>
          </a:prstGeom>
        </p:spPr>
      </p:pic>
      <p:pic>
        <p:nvPicPr>
          <p:cNvPr id="117" name="Graphic 116" descr="Man with solid fill">
            <a:extLst>
              <a:ext uri="{FF2B5EF4-FFF2-40B4-BE49-F238E27FC236}">
                <a16:creationId xmlns:a16="http://schemas.microsoft.com/office/drawing/2014/main" id="{F8A9B948-E45A-055D-60BE-611A70101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9296" y="3697279"/>
            <a:ext cx="360040" cy="360040"/>
          </a:xfrm>
          <a:prstGeom prst="rect">
            <a:avLst/>
          </a:prstGeom>
        </p:spPr>
      </p:pic>
      <p:pic>
        <p:nvPicPr>
          <p:cNvPr id="118" name="Graphic 117" descr="Man with solid fill">
            <a:extLst>
              <a:ext uri="{FF2B5EF4-FFF2-40B4-BE49-F238E27FC236}">
                <a16:creationId xmlns:a16="http://schemas.microsoft.com/office/drawing/2014/main" id="{8A6AE0F5-9D48-53BA-1778-84C7AA02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659" y="2676687"/>
            <a:ext cx="360040" cy="360040"/>
          </a:xfrm>
          <a:prstGeom prst="rect">
            <a:avLst/>
          </a:prstGeom>
        </p:spPr>
      </p:pic>
      <p:pic>
        <p:nvPicPr>
          <p:cNvPr id="119" name="Graphic 118" descr="Man with solid fill">
            <a:extLst>
              <a:ext uri="{FF2B5EF4-FFF2-40B4-BE49-F238E27FC236}">
                <a16:creationId xmlns:a16="http://schemas.microsoft.com/office/drawing/2014/main" id="{AB16B391-0B05-9A25-189C-6A452A625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659" y="3046739"/>
            <a:ext cx="360040" cy="360040"/>
          </a:xfrm>
          <a:prstGeom prst="rect">
            <a:avLst/>
          </a:prstGeom>
        </p:spPr>
      </p:pic>
      <p:pic>
        <p:nvPicPr>
          <p:cNvPr id="120" name="Graphic 119" descr="Man with solid fill">
            <a:extLst>
              <a:ext uri="{FF2B5EF4-FFF2-40B4-BE49-F238E27FC236}">
                <a16:creationId xmlns:a16="http://schemas.microsoft.com/office/drawing/2014/main" id="{2960AB1B-C144-287E-CCB4-BF3BA5348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250" y="2142547"/>
            <a:ext cx="360040" cy="360040"/>
          </a:xfrm>
          <a:prstGeom prst="rect">
            <a:avLst/>
          </a:prstGeom>
        </p:spPr>
      </p:pic>
      <p:pic>
        <p:nvPicPr>
          <p:cNvPr id="121" name="Graphic 120" descr="Man with solid fill">
            <a:extLst>
              <a:ext uri="{FF2B5EF4-FFF2-40B4-BE49-F238E27FC236}">
                <a16:creationId xmlns:a16="http://schemas.microsoft.com/office/drawing/2014/main" id="{7AAF9158-C27E-B516-13E9-2AE431F25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2872" y="2312370"/>
            <a:ext cx="360040" cy="360040"/>
          </a:xfrm>
          <a:prstGeom prst="rect">
            <a:avLst/>
          </a:prstGeom>
        </p:spPr>
      </p:pic>
      <p:pic>
        <p:nvPicPr>
          <p:cNvPr id="122" name="Graphic 121" descr="Man with solid fill">
            <a:extLst>
              <a:ext uri="{FF2B5EF4-FFF2-40B4-BE49-F238E27FC236}">
                <a16:creationId xmlns:a16="http://schemas.microsoft.com/office/drawing/2014/main" id="{ED7F1D7B-4227-105F-33FE-0157D0FE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6096" y="1673575"/>
            <a:ext cx="360040" cy="360040"/>
          </a:xfrm>
          <a:prstGeom prst="rect">
            <a:avLst/>
          </a:prstGeom>
        </p:spPr>
      </p:pic>
      <p:pic>
        <p:nvPicPr>
          <p:cNvPr id="123" name="Graphic 122" descr="Man with solid fill">
            <a:extLst>
              <a:ext uri="{FF2B5EF4-FFF2-40B4-BE49-F238E27FC236}">
                <a16:creationId xmlns:a16="http://schemas.microsoft.com/office/drawing/2014/main" id="{70A625A4-B2D3-9BD0-FAED-DC4837FB2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8496" y="1825975"/>
            <a:ext cx="360040" cy="360040"/>
          </a:xfrm>
          <a:prstGeom prst="rect">
            <a:avLst/>
          </a:prstGeom>
        </p:spPr>
      </p:pic>
      <p:pic>
        <p:nvPicPr>
          <p:cNvPr id="124" name="Graphic 123" descr="Man with solid fill">
            <a:extLst>
              <a:ext uri="{FF2B5EF4-FFF2-40B4-BE49-F238E27FC236}">
                <a16:creationId xmlns:a16="http://schemas.microsoft.com/office/drawing/2014/main" id="{A46DEA7A-3570-01FE-8255-5330E5AFB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6136" y="1649898"/>
            <a:ext cx="360040" cy="360040"/>
          </a:xfrm>
          <a:prstGeom prst="rect">
            <a:avLst/>
          </a:prstGeom>
        </p:spPr>
      </p:pic>
      <p:pic>
        <p:nvPicPr>
          <p:cNvPr id="125" name="Graphic 124" descr="Man with solid fill">
            <a:extLst>
              <a:ext uri="{FF2B5EF4-FFF2-40B4-BE49-F238E27FC236}">
                <a16:creationId xmlns:a16="http://schemas.microsoft.com/office/drawing/2014/main" id="{8FD8AF18-B363-AB2E-5137-4C319D25E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3296" y="2130775"/>
            <a:ext cx="360040" cy="360040"/>
          </a:xfrm>
          <a:prstGeom prst="rect">
            <a:avLst/>
          </a:prstGeom>
        </p:spPr>
      </p:pic>
      <p:pic>
        <p:nvPicPr>
          <p:cNvPr id="126" name="Graphic 125" descr="Man with solid fill">
            <a:extLst>
              <a:ext uri="{FF2B5EF4-FFF2-40B4-BE49-F238E27FC236}">
                <a16:creationId xmlns:a16="http://schemas.microsoft.com/office/drawing/2014/main" id="{7C79E944-D1E5-95EB-F8AF-2D0ACA804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5696" y="2283175"/>
            <a:ext cx="360040" cy="360040"/>
          </a:xfrm>
          <a:prstGeom prst="rect">
            <a:avLst/>
          </a:prstGeom>
        </p:spPr>
      </p:pic>
      <p:pic>
        <p:nvPicPr>
          <p:cNvPr id="127" name="Graphic 126" descr="Man with solid fill">
            <a:extLst>
              <a:ext uri="{FF2B5EF4-FFF2-40B4-BE49-F238E27FC236}">
                <a16:creationId xmlns:a16="http://schemas.microsoft.com/office/drawing/2014/main" id="{D4137254-50BA-0E99-ACEB-2A118F314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8096" y="2435575"/>
            <a:ext cx="360040" cy="360040"/>
          </a:xfrm>
          <a:prstGeom prst="rect">
            <a:avLst/>
          </a:prstGeom>
        </p:spPr>
      </p:pic>
      <p:pic>
        <p:nvPicPr>
          <p:cNvPr id="128" name="Graphic 127" descr="Man with solid fill">
            <a:extLst>
              <a:ext uri="{FF2B5EF4-FFF2-40B4-BE49-F238E27FC236}">
                <a16:creationId xmlns:a16="http://schemas.microsoft.com/office/drawing/2014/main" id="{98CC0B52-93B5-2F55-0BD6-094DE797E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0496" y="2587975"/>
            <a:ext cx="360040" cy="360040"/>
          </a:xfrm>
          <a:prstGeom prst="rect">
            <a:avLst/>
          </a:prstGeom>
        </p:spPr>
      </p:pic>
      <p:pic>
        <p:nvPicPr>
          <p:cNvPr id="129" name="Graphic 128" descr="Man with solid fill">
            <a:extLst>
              <a:ext uri="{FF2B5EF4-FFF2-40B4-BE49-F238E27FC236}">
                <a16:creationId xmlns:a16="http://schemas.microsoft.com/office/drawing/2014/main" id="{49024947-51DD-8B8C-F3BF-13907FB91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2896" y="2740375"/>
            <a:ext cx="360040" cy="360040"/>
          </a:xfrm>
          <a:prstGeom prst="rect">
            <a:avLst/>
          </a:prstGeom>
        </p:spPr>
      </p:pic>
      <p:pic>
        <p:nvPicPr>
          <p:cNvPr id="130" name="Graphic 129" descr="Man with solid fill">
            <a:extLst>
              <a:ext uri="{FF2B5EF4-FFF2-40B4-BE49-F238E27FC236}">
                <a16:creationId xmlns:a16="http://schemas.microsoft.com/office/drawing/2014/main" id="{AD70AD47-D657-57F8-679F-17ADA998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4603" y="2363633"/>
            <a:ext cx="360040" cy="360040"/>
          </a:xfrm>
          <a:prstGeom prst="rect">
            <a:avLst/>
          </a:prstGeom>
        </p:spPr>
      </p:pic>
      <p:pic>
        <p:nvPicPr>
          <p:cNvPr id="131" name="Graphic 130" descr="Man with solid fill">
            <a:extLst>
              <a:ext uri="{FF2B5EF4-FFF2-40B4-BE49-F238E27FC236}">
                <a16:creationId xmlns:a16="http://schemas.microsoft.com/office/drawing/2014/main" id="{A43295A3-77E0-1271-DA8C-2D620BCC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7696" y="3045175"/>
            <a:ext cx="360040" cy="360040"/>
          </a:xfrm>
          <a:prstGeom prst="rect">
            <a:avLst/>
          </a:prstGeom>
        </p:spPr>
      </p:pic>
      <p:pic>
        <p:nvPicPr>
          <p:cNvPr id="132" name="Graphic 131" descr="Man with solid fill">
            <a:extLst>
              <a:ext uri="{FF2B5EF4-FFF2-40B4-BE49-F238E27FC236}">
                <a16:creationId xmlns:a16="http://schemas.microsoft.com/office/drawing/2014/main" id="{63C50007-F882-5A2E-2970-B5409724D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96" y="3197575"/>
            <a:ext cx="360040" cy="360040"/>
          </a:xfrm>
          <a:prstGeom prst="rect">
            <a:avLst/>
          </a:prstGeom>
        </p:spPr>
      </p:pic>
      <p:pic>
        <p:nvPicPr>
          <p:cNvPr id="133" name="Graphic 132" descr="Man with solid fill">
            <a:extLst>
              <a:ext uri="{FF2B5EF4-FFF2-40B4-BE49-F238E27FC236}">
                <a16:creationId xmlns:a16="http://schemas.microsoft.com/office/drawing/2014/main" id="{FE9886B1-9B03-D2DD-C0ED-EECB10741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2496" y="3349975"/>
            <a:ext cx="360040" cy="360040"/>
          </a:xfrm>
          <a:prstGeom prst="rect">
            <a:avLst/>
          </a:prstGeom>
        </p:spPr>
      </p:pic>
      <p:pic>
        <p:nvPicPr>
          <p:cNvPr id="134" name="Graphic 133" descr="Man with solid fill">
            <a:extLst>
              <a:ext uri="{FF2B5EF4-FFF2-40B4-BE49-F238E27FC236}">
                <a16:creationId xmlns:a16="http://schemas.microsoft.com/office/drawing/2014/main" id="{90ECE196-BBF4-D62E-64A0-4D0EBB4D5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4896" y="3502375"/>
            <a:ext cx="360040" cy="360040"/>
          </a:xfrm>
          <a:prstGeom prst="rect">
            <a:avLst/>
          </a:prstGeom>
        </p:spPr>
      </p:pic>
      <p:pic>
        <p:nvPicPr>
          <p:cNvPr id="135" name="Graphic 134" descr="Man with solid fill">
            <a:extLst>
              <a:ext uri="{FF2B5EF4-FFF2-40B4-BE49-F238E27FC236}">
                <a16:creationId xmlns:a16="http://schemas.microsoft.com/office/drawing/2014/main" id="{04315E00-E20A-7D18-CD7A-9E3B198D7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7296" y="3654775"/>
            <a:ext cx="360040" cy="360040"/>
          </a:xfrm>
          <a:prstGeom prst="rect">
            <a:avLst/>
          </a:prstGeom>
        </p:spPr>
      </p:pic>
      <p:pic>
        <p:nvPicPr>
          <p:cNvPr id="136" name="Graphic 135" descr="Man with solid fill">
            <a:extLst>
              <a:ext uri="{FF2B5EF4-FFF2-40B4-BE49-F238E27FC236}">
                <a16:creationId xmlns:a16="http://schemas.microsoft.com/office/drawing/2014/main" id="{6A590952-BCF4-B009-D088-522DE47BC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6499" y="1982634"/>
            <a:ext cx="360040" cy="360040"/>
          </a:xfrm>
          <a:prstGeom prst="rect">
            <a:avLst/>
          </a:prstGeom>
        </p:spPr>
      </p:pic>
      <p:pic>
        <p:nvPicPr>
          <p:cNvPr id="137" name="Graphic 136" descr="Man with solid fill">
            <a:extLst>
              <a:ext uri="{FF2B5EF4-FFF2-40B4-BE49-F238E27FC236}">
                <a16:creationId xmlns:a16="http://schemas.microsoft.com/office/drawing/2014/main" id="{2433D810-EFA2-689E-0037-CE586007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9622" y="2536369"/>
            <a:ext cx="360040" cy="360040"/>
          </a:xfrm>
          <a:prstGeom prst="rect">
            <a:avLst/>
          </a:prstGeom>
        </p:spPr>
      </p:pic>
      <p:pic>
        <p:nvPicPr>
          <p:cNvPr id="138" name="Graphic 137" descr="Man with solid fill">
            <a:extLst>
              <a:ext uri="{FF2B5EF4-FFF2-40B4-BE49-F238E27FC236}">
                <a16:creationId xmlns:a16="http://schemas.microsoft.com/office/drawing/2014/main" id="{808D4E8A-8547-0D05-E8AE-1935535E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659" y="2055519"/>
            <a:ext cx="360040" cy="360040"/>
          </a:xfrm>
          <a:prstGeom prst="rect">
            <a:avLst/>
          </a:prstGeom>
        </p:spPr>
      </p:pic>
      <p:pic>
        <p:nvPicPr>
          <p:cNvPr id="139" name="Graphic 138" descr="Man with solid fill">
            <a:extLst>
              <a:ext uri="{FF2B5EF4-FFF2-40B4-BE49-F238E27FC236}">
                <a16:creationId xmlns:a16="http://schemas.microsoft.com/office/drawing/2014/main" id="{3F43DFBC-CF11-9B00-7F49-2B8015852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4623" y="2509664"/>
            <a:ext cx="360040" cy="360040"/>
          </a:xfrm>
          <a:prstGeom prst="rect">
            <a:avLst/>
          </a:prstGeom>
        </p:spPr>
      </p:pic>
      <p:pic>
        <p:nvPicPr>
          <p:cNvPr id="140" name="Graphic 139" descr="Man with solid fill">
            <a:extLst>
              <a:ext uri="{FF2B5EF4-FFF2-40B4-BE49-F238E27FC236}">
                <a16:creationId xmlns:a16="http://schemas.microsoft.com/office/drawing/2014/main" id="{77EC0629-F52B-37FE-0A40-1B8FD530C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3861" y="2733409"/>
            <a:ext cx="360040" cy="360040"/>
          </a:xfrm>
          <a:prstGeom prst="rect">
            <a:avLst/>
          </a:prstGeom>
        </p:spPr>
      </p:pic>
      <p:pic>
        <p:nvPicPr>
          <p:cNvPr id="141" name="Graphic 140" descr="Man with solid fill">
            <a:extLst>
              <a:ext uri="{FF2B5EF4-FFF2-40B4-BE49-F238E27FC236}">
                <a16:creationId xmlns:a16="http://schemas.microsoft.com/office/drawing/2014/main" id="{DA99989B-93ED-933C-08D5-8FF14C9B8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0799" y="1890684"/>
            <a:ext cx="360040" cy="360040"/>
          </a:xfrm>
          <a:prstGeom prst="rect">
            <a:avLst/>
          </a:prstGeom>
        </p:spPr>
      </p:pic>
      <p:pic>
        <p:nvPicPr>
          <p:cNvPr id="142" name="Graphic 141" descr="Man with solid fill">
            <a:extLst>
              <a:ext uri="{FF2B5EF4-FFF2-40B4-BE49-F238E27FC236}">
                <a16:creationId xmlns:a16="http://schemas.microsoft.com/office/drawing/2014/main" id="{44B2FD9D-3935-9D52-072D-47AD0D1CE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083" y="1990187"/>
            <a:ext cx="360040" cy="360040"/>
          </a:xfrm>
          <a:prstGeom prst="rect">
            <a:avLst/>
          </a:prstGeom>
        </p:spPr>
      </p:pic>
      <p:pic>
        <p:nvPicPr>
          <p:cNvPr id="143" name="Graphic 142" descr="Man with solid fill">
            <a:extLst>
              <a:ext uri="{FF2B5EF4-FFF2-40B4-BE49-F238E27FC236}">
                <a16:creationId xmlns:a16="http://schemas.microsoft.com/office/drawing/2014/main" id="{1E8258BF-445F-4912-F691-BBCCBE032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483" y="2142587"/>
            <a:ext cx="360040" cy="360040"/>
          </a:xfrm>
          <a:prstGeom prst="rect">
            <a:avLst/>
          </a:prstGeom>
        </p:spPr>
      </p:pic>
      <p:pic>
        <p:nvPicPr>
          <p:cNvPr id="144" name="Graphic 143" descr="Man with solid fill">
            <a:extLst>
              <a:ext uri="{FF2B5EF4-FFF2-40B4-BE49-F238E27FC236}">
                <a16:creationId xmlns:a16="http://schemas.microsoft.com/office/drawing/2014/main" id="{A3EE960D-7910-D93D-20E2-1FFEAB0AA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6883" y="2294987"/>
            <a:ext cx="360040" cy="360040"/>
          </a:xfrm>
          <a:prstGeom prst="rect">
            <a:avLst/>
          </a:prstGeom>
        </p:spPr>
      </p:pic>
      <p:pic>
        <p:nvPicPr>
          <p:cNvPr id="145" name="Graphic 144" descr="Man with solid fill">
            <a:extLst>
              <a:ext uri="{FF2B5EF4-FFF2-40B4-BE49-F238E27FC236}">
                <a16:creationId xmlns:a16="http://schemas.microsoft.com/office/drawing/2014/main" id="{A5AAE0D6-C3DB-A732-EF40-3E9C6414C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9283" y="2447387"/>
            <a:ext cx="360040" cy="360040"/>
          </a:xfrm>
          <a:prstGeom prst="rect">
            <a:avLst/>
          </a:prstGeom>
        </p:spPr>
      </p:pic>
      <p:pic>
        <p:nvPicPr>
          <p:cNvPr id="146" name="Graphic 145" descr="Man with solid fill">
            <a:extLst>
              <a:ext uri="{FF2B5EF4-FFF2-40B4-BE49-F238E27FC236}">
                <a16:creationId xmlns:a16="http://schemas.microsoft.com/office/drawing/2014/main" id="{65CF2B4C-1B39-DBB3-BE92-94B93A14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683" y="2599787"/>
            <a:ext cx="360040" cy="360040"/>
          </a:xfrm>
          <a:prstGeom prst="rect">
            <a:avLst/>
          </a:prstGeom>
        </p:spPr>
      </p:pic>
      <p:pic>
        <p:nvPicPr>
          <p:cNvPr id="147" name="Graphic 146" descr="Man with solid fill">
            <a:extLst>
              <a:ext uri="{FF2B5EF4-FFF2-40B4-BE49-F238E27FC236}">
                <a16:creationId xmlns:a16="http://schemas.microsoft.com/office/drawing/2014/main" id="{B76C1A47-8A90-7D4F-2D0B-A4F4294C6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4083" y="2752187"/>
            <a:ext cx="360040" cy="360040"/>
          </a:xfrm>
          <a:prstGeom prst="rect">
            <a:avLst/>
          </a:prstGeom>
        </p:spPr>
      </p:pic>
      <p:pic>
        <p:nvPicPr>
          <p:cNvPr id="148" name="Graphic 147" descr="Man with solid fill">
            <a:extLst>
              <a:ext uri="{FF2B5EF4-FFF2-40B4-BE49-F238E27FC236}">
                <a16:creationId xmlns:a16="http://schemas.microsoft.com/office/drawing/2014/main" id="{42CFFD1A-B60D-ED4E-9F17-DA19D9E01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6483" y="2904587"/>
            <a:ext cx="360040" cy="360040"/>
          </a:xfrm>
          <a:prstGeom prst="rect">
            <a:avLst/>
          </a:prstGeom>
        </p:spPr>
      </p:pic>
      <p:pic>
        <p:nvPicPr>
          <p:cNvPr id="149" name="Graphic 148" descr="Man with solid fill">
            <a:extLst>
              <a:ext uri="{FF2B5EF4-FFF2-40B4-BE49-F238E27FC236}">
                <a16:creationId xmlns:a16="http://schemas.microsoft.com/office/drawing/2014/main" id="{BD0B6D3E-5F4A-CB46-EEE2-573457AEE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8883" y="3056987"/>
            <a:ext cx="360040" cy="360040"/>
          </a:xfrm>
          <a:prstGeom prst="rect">
            <a:avLst/>
          </a:prstGeom>
        </p:spPr>
      </p:pic>
      <p:pic>
        <p:nvPicPr>
          <p:cNvPr id="150" name="Graphic 149" descr="Man with solid fill">
            <a:extLst>
              <a:ext uri="{FF2B5EF4-FFF2-40B4-BE49-F238E27FC236}">
                <a16:creationId xmlns:a16="http://schemas.microsoft.com/office/drawing/2014/main" id="{64ABAC85-9C23-F0EB-1C4D-C2CE6CCB4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0567" y="1475416"/>
            <a:ext cx="360040" cy="360040"/>
          </a:xfrm>
          <a:prstGeom prst="rect">
            <a:avLst/>
          </a:prstGeom>
        </p:spPr>
      </p:pic>
      <p:pic>
        <p:nvPicPr>
          <p:cNvPr id="151" name="Graphic 150" descr="Man with solid fill">
            <a:extLst>
              <a:ext uri="{FF2B5EF4-FFF2-40B4-BE49-F238E27FC236}">
                <a16:creationId xmlns:a16="http://schemas.microsoft.com/office/drawing/2014/main" id="{CF5B1003-01E1-7C08-7AD7-63E3B0BE1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3683" y="3361787"/>
            <a:ext cx="360040" cy="360040"/>
          </a:xfrm>
          <a:prstGeom prst="rect">
            <a:avLst/>
          </a:prstGeom>
        </p:spPr>
      </p:pic>
      <p:pic>
        <p:nvPicPr>
          <p:cNvPr id="152" name="Graphic 151" descr="Man with solid fill">
            <a:extLst>
              <a:ext uri="{FF2B5EF4-FFF2-40B4-BE49-F238E27FC236}">
                <a16:creationId xmlns:a16="http://schemas.microsoft.com/office/drawing/2014/main" id="{ABFB4E4E-2B90-C33D-4CA0-4718648CB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6083" y="3514187"/>
            <a:ext cx="360040" cy="360040"/>
          </a:xfrm>
          <a:prstGeom prst="rect">
            <a:avLst/>
          </a:prstGeom>
        </p:spPr>
      </p:pic>
      <p:pic>
        <p:nvPicPr>
          <p:cNvPr id="153" name="Graphic 152" descr="Man with solid fill">
            <a:extLst>
              <a:ext uri="{FF2B5EF4-FFF2-40B4-BE49-F238E27FC236}">
                <a16:creationId xmlns:a16="http://schemas.microsoft.com/office/drawing/2014/main" id="{BF6E15FC-F7CF-34CF-487A-776AC714F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0477" y="1982634"/>
            <a:ext cx="360040" cy="360040"/>
          </a:xfrm>
          <a:prstGeom prst="rect">
            <a:avLst/>
          </a:prstGeom>
        </p:spPr>
      </p:pic>
      <p:pic>
        <p:nvPicPr>
          <p:cNvPr id="154" name="Graphic 153" descr="Man with solid fill">
            <a:extLst>
              <a:ext uri="{FF2B5EF4-FFF2-40B4-BE49-F238E27FC236}">
                <a16:creationId xmlns:a16="http://schemas.microsoft.com/office/drawing/2014/main" id="{B19E572B-4191-EAF7-CE11-2CD9EE471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174" y="1565205"/>
            <a:ext cx="360040" cy="360040"/>
          </a:xfrm>
          <a:prstGeom prst="rect">
            <a:avLst/>
          </a:prstGeom>
        </p:spPr>
      </p:pic>
      <p:pic>
        <p:nvPicPr>
          <p:cNvPr id="155" name="Graphic 154" descr="Man with solid fill">
            <a:extLst>
              <a:ext uri="{FF2B5EF4-FFF2-40B4-BE49-F238E27FC236}">
                <a16:creationId xmlns:a16="http://schemas.microsoft.com/office/drawing/2014/main" id="{B5E0A534-6BD1-0BFC-DC3A-54A204EC5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0696" y="2258700"/>
            <a:ext cx="360040" cy="360040"/>
          </a:xfrm>
          <a:prstGeom prst="rect">
            <a:avLst/>
          </a:prstGeom>
        </p:spPr>
      </p:pic>
      <p:pic>
        <p:nvPicPr>
          <p:cNvPr id="156" name="Graphic 155" descr="Man with solid fill">
            <a:extLst>
              <a:ext uri="{FF2B5EF4-FFF2-40B4-BE49-F238E27FC236}">
                <a16:creationId xmlns:a16="http://schemas.microsoft.com/office/drawing/2014/main" id="{5FBFE95C-6301-62E2-AF1E-EADBD6852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0696" y="2862627"/>
            <a:ext cx="360040" cy="360040"/>
          </a:xfrm>
          <a:prstGeom prst="rect">
            <a:avLst/>
          </a:prstGeom>
        </p:spPr>
      </p:pic>
      <p:pic>
        <p:nvPicPr>
          <p:cNvPr id="157" name="Graphic 156" descr="Man with solid fill">
            <a:extLst>
              <a:ext uri="{FF2B5EF4-FFF2-40B4-BE49-F238E27FC236}">
                <a16:creationId xmlns:a16="http://schemas.microsoft.com/office/drawing/2014/main" id="{487B85F8-DF10-C7D7-5165-217E1184D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0457" y="1697314"/>
            <a:ext cx="360040" cy="360040"/>
          </a:xfrm>
          <a:prstGeom prst="rect">
            <a:avLst/>
          </a:prstGeom>
        </p:spPr>
      </p:pic>
      <p:pic>
        <p:nvPicPr>
          <p:cNvPr id="158" name="Graphic 157" descr="Man with solid fill">
            <a:extLst>
              <a:ext uri="{FF2B5EF4-FFF2-40B4-BE49-F238E27FC236}">
                <a16:creationId xmlns:a16="http://schemas.microsoft.com/office/drawing/2014/main" id="{910E99C6-0EC4-744B-E54C-18BF85C84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659" y="2372495"/>
            <a:ext cx="360040" cy="360040"/>
          </a:xfrm>
          <a:prstGeom prst="rect">
            <a:avLst/>
          </a:prstGeom>
        </p:spPr>
      </p:pic>
      <p:pic>
        <p:nvPicPr>
          <p:cNvPr id="159" name="Graphic 158" descr="Man with solid fill">
            <a:extLst>
              <a:ext uri="{FF2B5EF4-FFF2-40B4-BE49-F238E27FC236}">
                <a16:creationId xmlns:a16="http://schemas.microsoft.com/office/drawing/2014/main" id="{22757A8C-05B8-4D4D-B767-C0950652B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3631" y="3072295"/>
            <a:ext cx="360040" cy="360040"/>
          </a:xfrm>
          <a:prstGeom prst="rect">
            <a:avLst/>
          </a:prstGeom>
        </p:spPr>
      </p:pic>
      <p:pic>
        <p:nvPicPr>
          <p:cNvPr id="160" name="Graphic 159" descr="Man with solid fill">
            <a:extLst>
              <a:ext uri="{FF2B5EF4-FFF2-40B4-BE49-F238E27FC236}">
                <a16:creationId xmlns:a16="http://schemas.microsoft.com/office/drawing/2014/main" id="{88DDEC80-945B-B3E7-D113-14193AC22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289" y="1650319"/>
            <a:ext cx="360040" cy="360040"/>
          </a:xfrm>
          <a:prstGeom prst="rect">
            <a:avLst/>
          </a:prstGeom>
        </p:spPr>
      </p:pic>
      <p:pic>
        <p:nvPicPr>
          <p:cNvPr id="161" name="Graphic 160" descr="Man with solid fill">
            <a:extLst>
              <a:ext uri="{FF2B5EF4-FFF2-40B4-BE49-F238E27FC236}">
                <a16:creationId xmlns:a16="http://schemas.microsoft.com/office/drawing/2014/main" id="{7BAFA1D3-0FE8-78BC-D158-29CAD15E3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1568" y="1683238"/>
            <a:ext cx="360040" cy="360040"/>
          </a:xfrm>
          <a:prstGeom prst="rect">
            <a:avLst/>
          </a:prstGeom>
        </p:spPr>
      </p:pic>
      <p:pic>
        <p:nvPicPr>
          <p:cNvPr id="162" name="Graphic 161" descr="Man with solid fill">
            <a:extLst>
              <a:ext uri="{FF2B5EF4-FFF2-40B4-BE49-F238E27FC236}">
                <a16:creationId xmlns:a16="http://schemas.microsoft.com/office/drawing/2014/main" id="{972E6192-76CD-EB6F-F9A6-E3CAA1653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7345" y="2283880"/>
            <a:ext cx="360040" cy="360040"/>
          </a:xfrm>
          <a:prstGeom prst="rect">
            <a:avLst/>
          </a:prstGeom>
        </p:spPr>
      </p:pic>
      <p:pic>
        <p:nvPicPr>
          <p:cNvPr id="163" name="Graphic 162" descr="Man with solid fill">
            <a:extLst>
              <a:ext uri="{FF2B5EF4-FFF2-40B4-BE49-F238E27FC236}">
                <a16:creationId xmlns:a16="http://schemas.microsoft.com/office/drawing/2014/main" id="{FA181F69-C09D-A8CF-F8CC-905020C2B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9745" y="2436280"/>
            <a:ext cx="360040" cy="360040"/>
          </a:xfrm>
          <a:prstGeom prst="rect">
            <a:avLst/>
          </a:prstGeom>
        </p:spPr>
      </p:pic>
      <p:pic>
        <p:nvPicPr>
          <p:cNvPr id="164" name="Graphic 163" descr="Man with solid fill">
            <a:extLst>
              <a:ext uri="{FF2B5EF4-FFF2-40B4-BE49-F238E27FC236}">
                <a16:creationId xmlns:a16="http://schemas.microsoft.com/office/drawing/2014/main" id="{B748F397-D419-0B6B-C9B9-4AFC0A0D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2145" y="2588680"/>
            <a:ext cx="360040" cy="360040"/>
          </a:xfrm>
          <a:prstGeom prst="rect">
            <a:avLst/>
          </a:prstGeom>
        </p:spPr>
      </p:pic>
      <p:pic>
        <p:nvPicPr>
          <p:cNvPr id="165" name="Graphic 164" descr="Man with solid fill">
            <a:extLst>
              <a:ext uri="{FF2B5EF4-FFF2-40B4-BE49-F238E27FC236}">
                <a16:creationId xmlns:a16="http://schemas.microsoft.com/office/drawing/2014/main" id="{4551837B-BEEC-5F3E-892F-D69FA9BFE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4545" y="2741080"/>
            <a:ext cx="360040" cy="360040"/>
          </a:xfrm>
          <a:prstGeom prst="rect">
            <a:avLst/>
          </a:prstGeom>
        </p:spPr>
      </p:pic>
      <p:pic>
        <p:nvPicPr>
          <p:cNvPr id="166" name="Graphic 165" descr="Man with solid fill">
            <a:extLst>
              <a:ext uri="{FF2B5EF4-FFF2-40B4-BE49-F238E27FC236}">
                <a16:creationId xmlns:a16="http://schemas.microsoft.com/office/drawing/2014/main" id="{1343C909-2C62-98D1-C8A3-413DDCE7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6945" y="2893480"/>
            <a:ext cx="360040" cy="360040"/>
          </a:xfrm>
          <a:prstGeom prst="rect">
            <a:avLst/>
          </a:prstGeom>
        </p:spPr>
      </p:pic>
      <p:pic>
        <p:nvPicPr>
          <p:cNvPr id="167" name="Graphic 166" descr="Man with solid fill">
            <a:extLst>
              <a:ext uri="{FF2B5EF4-FFF2-40B4-BE49-F238E27FC236}">
                <a16:creationId xmlns:a16="http://schemas.microsoft.com/office/drawing/2014/main" id="{5E70F3C4-F2B9-AD9C-57AF-BD3ED49A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373" y="2732535"/>
            <a:ext cx="360040" cy="360040"/>
          </a:xfrm>
          <a:prstGeom prst="rect">
            <a:avLst/>
          </a:prstGeom>
        </p:spPr>
      </p:pic>
      <p:pic>
        <p:nvPicPr>
          <p:cNvPr id="168" name="Graphic 167" descr="Man with solid fill">
            <a:extLst>
              <a:ext uri="{FF2B5EF4-FFF2-40B4-BE49-F238E27FC236}">
                <a16:creationId xmlns:a16="http://schemas.microsoft.com/office/drawing/2014/main" id="{11CE4A3E-069D-A2B3-7430-96B0CBC92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1745" y="3198280"/>
            <a:ext cx="360040" cy="360040"/>
          </a:xfrm>
          <a:prstGeom prst="rect">
            <a:avLst/>
          </a:prstGeom>
        </p:spPr>
      </p:pic>
      <p:pic>
        <p:nvPicPr>
          <p:cNvPr id="169" name="Graphic 168" descr="Man with solid fill">
            <a:extLst>
              <a:ext uri="{FF2B5EF4-FFF2-40B4-BE49-F238E27FC236}">
                <a16:creationId xmlns:a16="http://schemas.microsoft.com/office/drawing/2014/main" id="{922965D7-2EB4-7E63-B79E-42902B085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4145" y="3350680"/>
            <a:ext cx="360040" cy="360040"/>
          </a:xfrm>
          <a:prstGeom prst="rect">
            <a:avLst/>
          </a:prstGeom>
        </p:spPr>
      </p:pic>
      <p:pic>
        <p:nvPicPr>
          <p:cNvPr id="170" name="Graphic 169" descr="Man with solid fill">
            <a:extLst>
              <a:ext uri="{FF2B5EF4-FFF2-40B4-BE49-F238E27FC236}">
                <a16:creationId xmlns:a16="http://schemas.microsoft.com/office/drawing/2014/main" id="{D70D5A3A-7CBB-8A85-72EA-C0429FD64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6545" y="3503080"/>
            <a:ext cx="360040" cy="360040"/>
          </a:xfrm>
          <a:prstGeom prst="rect">
            <a:avLst/>
          </a:prstGeom>
        </p:spPr>
      </p:pic>
      <p:pic>
        <p:nvPicPr>
          <p:cNvPr id="171" name="Graphic 170" descr="Man with solid fill">
            <a:extLst>
              <a:ext uri="{FF2B5EF4-FFF2-40B4-BE49-F238E27FC236}">
                <a16:creationId xmlns:a16="http://schemas.microsoft.com/office/drawing/2014/main" id="{EC179F4A-7422-35AA-8DE2-22466A781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0352" y="1523873"/>
            <a:ext cx="360040" cy="360040"/>
          </a:xfrm>
          <a:prstGeom prst="rect">
            <a:avLst/>
          </a:prstGeom>
        </p:spPr>
      </p:pic>
      <p:pic>
        <p:nvPicPr>
          <p:cNvPr id="172" name="Graphic 171" descr="Man with solid fill">
            <a:extLst>
              <a:ext uri="{FF2B5EF4-FFF2-40B4-BE49-F238E27FC236}">
                <a16:creationId xmlns:a16="http://schemas.microsoft.com/office/drawing/2014/main" id="{EAA35583-A0D9-F3A9-2E68-B7FBFB179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0187" y="2372495"/>
            <a:ext cx="360040" cy="360040"/>
          </a:xfrm>
          <a:prstGeom prst="rect">
            <a:avLst/>
          </a:prstGeom>
        </p:spPr>
      </p:pic>
      <p:pic>
        <p:nvPicPr>
          <p:cNvPr id="173" name="Graphic 172" descr="Man with solid fill">
            <a:extLst>
              <a:ext uri="{FF2B5EF4-FFF2-40B4-BE49-F238E27FC236}">
                <a16:creationId xmlns:a16="http://schemas.microsoft.com/office/drawing/2014/main" id="{075F335A-51C1-4D4F-DBD7-29514532A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2543" y="3404532"/>
            <a:ext cx="360040" cy="360040"/>
          </a:xfrm>
          <a:prstGeom prst="rect">
            <a:avLst/>
          </a:prstGeom>
        </p:spPr>
      </p:pic>
      <p:pic>
        <p:nvPicPr>
          <p:cNvPr id="174" name="Graphic 173" descr="Man with solid fill">
            <a:extLst>
              <a:ext uri="{FF2B5EF4-FFF2-40B4-BE49-F238E27FC236}">
                <a16:creationId xmlns:a16="http://schemas.microsoft.com/office/drawing/2014/main" id="{562C2B07-93BF-CE7C-5CB8-5A6D7DA90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746" y="1566595"/>
            <a:ext cx="360040" cy="360040"/>
          </a:xfrm>
          <a:prstGeom prst="rect">
            <a:avLst/>
          </a:prstGeom>
        </p:spPr>
      </p:pic>
      <p:pic>
        <p:nvPicPr>
          <p:cNvPr id="175" name="Graphic 174" descr="Man with solid fill">
            <a:extLst>
              <a:ext uri="{FF2B5EF4-FFF2-40B4-BE49-F238E27FC236}">
                <a16:creationId xmlns:a16="http://schemas.microsoft.com/office/drawing/2014/main" id="{AD1CD19E-B8E8-09FE-3A5C-B1DA40F42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0384" y="1823344"/>
            <a:ext cx="360040" cy="360040"/>
          </a:xfrm>
          <a:prstGeom prst="rect">
            <a:avLst/>
          </a:prstGeom>
        </p:spPr>
      </p:pic>
      <p:pic>
        <p:nvPicPr>
          <p:cNvPr id="176" name="Graphic 175" descr="Man with solid fill">
            <a:extLst>
              <a:ext uri="{FF2B5EF4-FFF2-40B4-BE49-F238E27FC236}">
                <a16:creationId xmlns:a16="http://schemas.microsoft.com/office/drawing/2014/main" id="{1BAEBCAE-EC37-3986-732E-8D92E6B48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0277" y="1746615"/>
            <a:ext cx="360040" cy="360040"/>
          </a:xfrm>
          <a:prstGeom prst="rect">
            <a:avLst/>
          </a:prstGeom>
        </p:spPr>
      </p:pic>
      <p:pic>
        <p:nvPicPr>
          <p:cNvPr id="177" name="Graphic 176" descr="Man with solid fill">
            <a:extLst>
              <a:ext uri="{FF2B5EF4-FFF2-40B4-BE49-F238E27FC236}">
                <a16:creationId xmlns:a16="http://schemas.microsoft.com/office/drawing/2014/main" id="{C2EF709A-045D-9632-C422-740675524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0437" y="2096551"/>
            <a:ext cx="360040" cy="360040"/>
          </a:xfrm>
          <a:prstGeom prst="rect">
            <a:avLst/>
          </a:prstGeom>
        </p:spPr>
      </p:pic>
      <p:pic>
        <p:nvPicPr>
          <p:cNvPr id="178" name="Graphic 177" descr="Man with solid fill">
            <a:extLst>
              <a:ext uri="{FF2B5EF4-FFF2-40B4-BE49-F238E27FC236}">
                <a16:creationId xmlns:a16="http://schemas.microsoft.com/office/drawing/2014/main" id="{68B84F57-CA02-7644-9E3D-50C624E0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1568" y="1332904"/>
            <a:ext cx="360040" cy="360040"/>
          </a:xfrm>
          <a:prstGeom prst="rect">
            <a:avLst/>
          </a:prstGeom>
        </p:spPr>
      </p:pic>
      <p:pic>
        <p:nvPicPr>
          <p:cNvPr id="179" name="Graphic 178" descr="Man with solid fill">
            <a:extLst>
              <a:ext uri="{FF2B5EF4-FFF2-40B4-BE49-F238E27FC236}">
                <a16:creationId xmlns:a16="http://schemas.microsoft.com/office/drawing/2014/main" id="{F787B10F-4F7E-B8A1-D9DC-914220FE5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0567" y="1874168"/>
            <a:ext cx="360040" cy="360040"/>
          </a:xfrm>
          <a:prstGeom prst="rect">
            <a:avLst/>
          </a:prstGeom>
        </p:spPr>
      </p:pic>
      <p:pic>
        <p:nvPicPr>
          <p:cNvPr id="180" name="Graphic 179" descr="Man with solid fill">
            <a:extLst>
              <a:ext uri="{FF2B5EF4-FFF2-40B4-BE49-F238E27FC236}">
                <a16:creationId xmlns:a16="http://schemas.microsoft.com/office/drawing/2014/main" id="{5BCF5E14-5D36-2797-D8A2-960134394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1239" y="2615095"/>
            <a:ext cx="360040" cy="360040"/>
          </a:xfrm>
          <a:prstGeom prst="rect">
            <a:avLst/>
          </a:prstGeom>
        </p:spPr>
      </p:pic>
      <p:pic>
        <p:nvPicPr>
          <p:cNvPr id="181" name="Graphic 180" descr="Man with solid fill">
            <a:extLst>
              <a:ext uri="{FF2B5EF4-FFF2-40B4-BE49-F238E27FC236}">
                <a16:creationId xmlns:a16="http://schemas.microsoft.com/office/drawing/2014/main" id="{00D821BA-5856-B08C-84A9-1B689369D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2046" y="1982634"/>
            <a:ext cx="360040" cy="360040"/>
          </a:xfrm>
          <a:prstGeom prst="rect">
            <a:avLst/>
          </a:prstGeom>
        </p:spPr>
      </p:pic>
      <p:pic>
        <p:nvPicPr>
          <p:cNvPr id="182" name="Graphic 181" descr="Man with solid fill">
            <a:extLst>
              <a:ext uri="{FF2B5EF4-FFF2-40B4-BE49-F238E27FC236}">
                <a16:creationId xmlns:a16="http://schemas.microsoft.com/office/drawing/2014/main" id="{E26A8D4D-B9BF-ADDA-AC81-29493C0A5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1552" y="2900895"/>
            <a:ext cx="360040" cy="360040"/>
          </a:xfrm>
          <a:prstGeom prst="rect">
            <a:avLst/>
          </a:prstGeom>
        </p:spPr>
      </p:pic>
      <p:pic>
        <p:nvPicPr>
          <p:cNvPr id="183" name="Graphic 182" descr="Man with solid fill">
            <a:extLst>
              <a:ext uri="{FF2B5EF4-FFF2-40B4-BE49-F238E27FC236}">
                <a16:creationId xmlns:a16="http://schemas.microsoft.com/office/drawing/2014/main" id="{708E732D-E1E9-2A8E-BC18-23E0B0D1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6087" y="2083752"/>
            <a:ext cx="360040" cy="360040"/>
          </a:xfrm>
          <a:prstGeom prst="rect">
            <a:avLst/>
          </a:prstGeom>
        </p:spPr>
      </p:pic>
      <p:pic>
        <p:nvPicPr>
          <p:cNvPr id="184" name="Graphic 183" descr="Man with solid fill">
            <a:extLst>
              <a:ext uri="{FF2B5EF4-FFF2-40B4-BE49-F238E27FC236}">
                <a16:creationId xmlns:a16="http://schemas.microsoft.com/office/drawing/2014/main" id="{D0B086F1-FF13-C40E-1BDC-92D24C2C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184" y="1622594"/>
            <a:ext cx="360040" cy="360040"/>
          </a:xfrm>
          <a:prstGeom prst="rect">
            <a:avLst/>
          </a:prstGeom>
        </p:spPr>
      </p:pic>
      <p:pic>
        <p:nvPicPr>
          <p:cNvPr id="185" name="Graphic 184" descr="Man with solid fill">
            <a:extLst>
              <a:ext uri="{FF2B5EF4-FFF2-40B4-BE49-F238E27FC236}">
                <a16:creationId xmlns:a16="http://schemas.microsoft.com/office/drawing/2014/main" id="{05A8391A-AEFA-7156-924A-DBC29861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208" y="1718501"/>
            <a:ext cx="360040" cy="360040"/>
          </a:xfrm>
          <a:prstGeom prst="rect">
            <a:avLst/>
          </a:prstGeom>
        </p:spPr>
      </p:pic>
      <p:pic>
        <p:nvPicPr>
          <p:cNvPr id="186" name="Graphic 185" descr="Man with solid fill">
            <a:extLst>
              <a:ext uri="{FF2B5EF4-FFF2-40B4-BE49-F238E27FC236}">
                <a16:creationId xmlns:a16="http://schemas.microsoft.com/office/drawing/2014/main" id="{85FBB207-E9A2-9C80-4A5B-3FE596452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626" y="4509120"/>
            <a:ext cx="360040" cy="360040"/>
          </a:xfrm>
          <a:prstGeom prst="rect">
            <a:avLst/>
          </a:prstGeom>
        </p:spPr>
      </p:pic>
      <p:pic>
        <p:nvPicPr>
          <p:cNvPr id="187" name="Graphic 186" descr="Man with solid fill">
            <a:extLst>
              <a:ext uri="{FF2B5EF4-FFF2-40B4-BE49-F238E27FC236}">
                <a16:creationId xmlns:a16="http://schemas.microsoft.com/office/drawing/2014/main" id="{3A6A2E7A-3ECC-A6B5-EFAC-6B45FB68C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576" y="4284728"/>
            <a:ext cx="360040" cy="360040"/>
          </a:xfrm>
          <a:prstGeom prst="rect">
            <a:avLst/>
          </a:prstGeom>
        </p:spPr>
      </p:pic>
      <p:pic>
        <p:nvPicPr>
          <p:cNvPr id="188" name="Graphic 187" descr="Man with solid fill">
            <a:extLst>
              <a:ext uri="{FF2B5EF4-FFF2-40B4-BE49-F238E27FC236}">
                <a16:creationId xmlns:a16="http://schemas.microsoft.com/office/drawing/2014/main" id="{E59CBE36-5324-E3CD-DFFA-780BCD22A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6569" y="4902288"/>
            <a:ext cx="360040" cy="360040"/>
          </a:xfrm>
          <a:prstGeom prst="rect">
            <a:avLst/>
          </a:prstGeom>
        </p:spPr>
      </p:pic>
      <p:pic>
        <p:nvPicPr>
          <p:cNvPr id="189" name="Graphic 188" descr="Man with solid fill">
            <a:extLst>
              <a:ext uri="{FF2B5EF4-FFF2-40B4-BE49-F238E27FC236}">
                <a16:creationId xmlns:a16="http://schemas.microsoft.com/office/drawing/2014/main" id="{E13CB69A-9CF5-1044-91B6-CED72D0F8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7286" y="4581128"/>
            <a:ext cx="360040" cy="360040"/>
          </a:xfrm>
          <a:prstGeom prst="rect">
            <a:avLst/>
          </a:prstGeom>
        </p:spPr>
      </p:pic>
      <p:pic>
        <p:nvPicPr>
          <p:cNvPr id="190" name="Graphic 189" descr="Man with solid fill">
            <a:extLst>
              <a:ext uri="{FF2B5EF4-FFF2-40B4-BE49-F238E27FC236}">
                <a16:creationId xmlns:a16="http://schemas.microsoft.com/office/drawing/2014/main" id="{ECAE6A96-3096-4958-5E6E-B6A7CB033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0139" y="4964596"/>
            <a:ext cx="360040" cy="360040"/>
          </a:xfrm>
          <a:prstGeom prst="rect">
            <a:avLst/>
          </a:prstGeom>
        </p:spPr>
      </p:pic>
      <p:pic>
        <p:nvPicPr>
          <p:cNvPr id="191" name="Graphic 190" descr="Man with solid fill">
            <a:extLst>
              <a:ext uri="{FF2B5EF4-FFF2-40B4-BE49-F238E27FC236}">
                <a16:creationId xmlns:a16="http://schemas.microsoft.com/office/drawing/2014/main" id="{65D3DE0E-008A-8803-703C-C11AF3E27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9507" y="4509120"/>
            <a:ext cx="360040" cy="360040"/>
          </a:xfrm>
          <a:prstGeom prst="rect">
            <a:avLst/>
          </a:prstGeom>
        </p:spPr>
      </p:pic>
      <p:pic>
        <p:nvPicPr>
          <p:cNvPr id="192" name="Graphic 191" descr="Man with solid fill">
            <a:extLst>
              <a:ext uri="{FF2B5EF4-FFF2-40B4-BE49-F238E27FC236}">
                <a16:creationId xmlns:a16="http://schemas.microsoft.com/office/drawing/2014/main" id="{824072BC-D968-0D95-4399-31721CD9A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3709" y="4964596"/>
            <a:ext cx="360040" cy="360040"/>
          </a:xfrm>
          <a:prstGeom prst="rect">
            <a:avLst/>
          </a:prstGeom>
        </p:spPr>
      </p:pic>
      <p:pic>
        <p:nvPicPr>
          <p:cNvPr id="193" name="Graphic 192" descr="Man with solid fill">
            <a:extLst>
              <a:ext uri="{FF2B5EF4-FFF2-40B4-BE49-F238E27FC236}">
                <a16:creationId xmlns:a16="http://schemas.microsoft.com/office/drawing/2014/main" id="{4528E1E9-61D3-C219-01A8-2283765EF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0622" y="4514810"/>
            <a:ext cx="360040" cy="360040"/>
          </a:xfrm>
          <a:prstGeom prst="rect">
            <a:avLst/>
          </a:prstGeom>
        </p:spPr>
      </p:pic>
      <p:pic>
        <p:nvPicPr>
          <p:cNvPr id="194" name="Graphic 193" descr="Man with solid fill">
            <a:extLst>
              <a:ext uri="{FF2B5EF4-FFF2-40B4-BE49-F238E27FC236}">
                <a16:creationId xmlns:a16="http://schemas.microsoft.com/office/drawing/2014/main" id="{A0F6DD3A-6734-3ABE-146A-EF80A3F41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4208" y="4725144"/>
            <a:ext cx="360040" cy="360040"/>
          </a:xfrm>
          <a:prstGeom prst="rect">
            <a:avLst/>
          </a:prstGeom>
        </p:spPr>
      </p:pic>
      <p:pic>
        <p:nvPicPr>
          <p:cNvPr id="195" name="Graphic 194" descr="Man with solid fill">
            <a:extLst>
              <a:ext uri="{FF2B5EF4-FFF2-40B4-BE49-F238E27FC236}">
                <a16:creationId xmlns:a16="http://schemas.microsoft.com/office/drawing/2014/main" id="{5A3EB15A-B814-2FD7-EDC6-0A05937F0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8252" y="4869160"/>
            <a:ext cx="360040" cy="360040"/>
          </a:xfrm>
          <a:prstGeom prst="rect">
            <a:avLst/>
          </a:prstGeom>
        </p:spPr>
      </p:pic>
      <p:pic>
        <p:nvPicPr>
          <p:cNvPr id="196" name="Graphic 195" descr="Man with solid fill">
            <a:extLst>
              <a:ext uri="{FF2B5EF4-FFF2-40B4-BE49-F238E27FC236}">
                <a16:creationId xmlns:a16="http://schemas.microsoft.com/office/drawing/2014/main" id="{27F49A1C-5951-8229-894C-870282EF4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0547" y="4437112"/>
            <a:ext cx="360040" cy="360040"/>
          </a:xfrm>
          <a:prstGeom prst="rect">
            <a:avLst/>
          </a:prstGeom>
        </p:spPr>
      </p:pic>
      <p:pic>
        <p:nvPicPr>
          <p:cNvPr id="197" name="Graphic 196" descr="Man with solid fill">
            <a:extLst>
              <a:ext uri="{FF2B5EF4-FFF2-40B4-BE49-F238E27FC236}">
                <a16:creationId xmlns:a16="http://schemas.microsoft.com/office/drawing/2014/main" id="{590A2590-F38F-D0CA-B89D-8682E99DB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5716" y="4869160"/>
            <a:ext cx="360040" cy="360040"/>
          </a:xfrm>
          <a:prstGeom prst="rect">
            <a:avLst/>
          </a:prstGeom>
        </p:spPr>
      </p:pic>
      <p:pic>
        <p:nvPicPr>
          <p:cNvPr id="198" name="Graphic 197" descr="Man with solid fill">
            <a:extLst>
              <a:ext uri="{FF2B5EF4-FFF2-40B4-BE49-F238E27FC236}">
                <a16:creationId xmlns:a16="http://schemas.microsoft.com/office/drawing/2014/main" id="{4E0C7AEC-C39C-5AD1-91AE-4BE3FB270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4603" y="4509120"/>
            <a:ext cx="360040" cy="360040"/>
          </a:xfrm>
          <a:prstGeom prst="rect">
            <a:avLst/>
          </a:prstGeom>
        </p:spPr>
      </p:pic>
      <p:pic>
        <p:nvPicPr>
          <p:cNvPr id="199" name="Graphic 198" descr="Man with solid fill">
            <a:extLst>
              <a:ext uri="{FF2B5EF4-FFF2-40B4-BE49-F238E27FC236}">
                <a16:creationId xmlns:a16="http://schemas.microsoft.com/office/drawing/2014/main" id="{EDE8635E-22A2-0CDA-4133-DDD278ADA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4623" y="4797152"/>
            <a:ext cx="360040" cy="360040"/>
          </a:xfrm>
          <a:prstGeom prst="rect">
            <a:avLst/>
          </a:prstGeom>
        </p:spPr>
      </p:pic>
      <p:pic>
        <p:nvPicPr>
          <p:cNvPr id="200" name="Graphic 199" descr="Man with solid fill">
            <a:extLst>
              <a:ext uri="{FF2B5EF4-FFF2-40B4-BE49-F238E27FC236}">
                <a16:creationId xmlns:a16="http://schemas.microsoft.com/office/drawing/2014/main" id="{0E73CB9F-DCD4-6BF8-0EDF-364478CC8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3305" y="5919251"/>
            <a:ext cx="360040" cy="360040"/>
          </a:xfrm>
          <a:prstGeom prst="rect">
            <a:avLst/>
          </a:prstGeom>
        </p:spPr>
      </p:pic>
      <p:pic>
        <p:nvPicPr>
          <p:cNvPr id="201" name="Graphic 200" descr="Man with solid fill">
            <a:extLst>
              <a:ext uri="{FF2B5EF4-FFF2-40B4-BE49-F238E27FC236}">
                <a16:creationId xmlns:a16="http://schemas.microsoft.com/office/drawing/2014/main" id="{056606C3-8887-6EB3-E761-3B19F48DC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0527" y="5805264"/>
            <a:ext cx="360040" cy="360040"/>
          </a:xfrm>
          <a:prstGeom prst="rect">
            <a:avLst/>
          </a:prstGeom>
        </p:spPr>
      </p:pic>
      <p:pic>
        <p:nvPicPr>
          <p:cNvPr id="202" name="Graphic 201" descr="Man with solid fill">
            <a:extLst>
              <a:ext uri="{FF2B5EF4-FFF2-40B4-BE49-F238E27FC236}">
                <a16:creationId xmlns:a16="http://schemas.microsoft.com/office/drawing/2014/main" id="{70A9B4B1-109E-2A7A-6B27-8E08C8EA7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2280" y="5517232"/>
            <a:ext cx="360040" cy="360040"/>
          </a:xfrm>
          <a:prstGeom prst="rect">
            <a:avLst/>
          </a:prstGeom>
        </p:spPr>
      </p:pic>
      <p:pic>
        <p:nvPicPr>
          <p:cNvPr id="203" name="Graphic 202" descr="Man with solid fill">
            <a:extLst>
              <a:ext uri="{FF2B5EF4-FFF2-40B4-BE49-F238E27FC236}">
                <a16:creationId xmlns:a16="http://schemas.microsoft.com/office/drawing/2014/main" id="{90E6C955-2991-0495-5540-9F9D319A1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2659" y="5921379"/>
            <a:ext cx="360040" cy="360040"/>
          </a:xfrm>
          <a:prstGeom prst="rect">
            <a:avLst/>
          </a:prstGeom>
        </p:spPr>
      </p:pic>
      <p:pic>
        <p:nvPicPr>
          <p:cNvPr id="204" name="Graphic 203" descr="Man with solid fill">
            <a:extLst>
              <a:ext uri="{FF2B5EF4-FFF2-40B4-BE49-F238E27FC236}">
                <a16:creationId xmlns:a16="http://schemas.microsoft.com/office/drawing/2014/main" id="{6FF7AF06-A5EC-3330-E6E2-D92937B8A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4603" y="5445224"/>
            <a:ext cx="360040" cy="360040"/>
          </a:xfrm>
          <a:prstGeom prst="rect">
            <a:avLst/>
          </a:prstGeom>
        </p:spPr>
      </p:pic>
      <p:pic>
        <p:nvPicPr>
          <p:cNvPr id="205" name="Graphic 204" descr="Man with solid fill">
            <a:extLst>
              <a:ext uri="{FF2B5EF4-FFF2-40B4-BE49-F238E27FC236}">
                <a16:creationId xmlns:a16="http://schemas.microsoft.com/office/drawing/2014/main" id="{C4E5C037-E92D-40C4-C21D-AA349CB44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8639" y="5589240"/>
            <a:ext cx="360040" cy="360040"/>
          </a:xfrm>
          <a:prstGeom prst="rect">
            <a:avLst/>
          </a:prstGeom>
        </p:spPr>
      </p:pic>
      <p:pic>
        <p:nvPicPr>
          <p:cNvPr id="206" name="Graphic 205" descr="Man with solid fill">
            <a:extLst>
              <a:ext uri="{FF2B5EF4-FFF2-40B4-BE49-F238E27FC236}">
                <a16:creationId xmlns:a16="http://schemas.microsoft.com/office/drawing/2014/main" id="{E6DD3974-B9DD-5255-0203-B93D524F2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68679" y="5517232"/>
            <a:ext cx="360040" cy="360040"/>
          </a:xfrm>
          <a:prstGeom prst="rect">
            <a:avLst/>
          </a:prstGeom>
        </p:spPr>
      </p:pic>
      <p:pic>
        <p:nvPicPr>
          <p:cNvPr id="207" name="Graphic 206" descr="Man with solid fill">
            <a:extLst>
              <a:ext uri="{FF2B5EF4-FFF2-40B4-BE49-F238E27FC236}">
                <a16:creationId xmlns:a16="http://schemas.microsoft.com/office/drawing/2014/main" id="{1BA2B1EA-175D-277E-67A9-2AF6CF076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8659" y="5921379"/>
            <a:ext cx="360040" cy="360040"/>
          </a:xfrm>
          <a:prstGeom prst="rect">
            <a:avLst/>
          </a:prstGeom>
        </p:spPr>
      </p:pic>
      <p:pic>
        <p:nvPicPr>
          <p:cNvPr id="208" name="Graphic 207" descr="Man with solid fill">
            <a:extLst>
              <a:ext uri="{FF2B5EF4-FFF2-40B4-BE49-F238E27FC236}">
                <a16:creationId xmlns:a16="http://schemas.microsoft.com/office/drawing/2014/main" id="{3797B1D4-EAA3-0D14-FEA0-8B5F14969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8224" y="5949280"/>
            <a:ext cx="360040" cy="360040"/>
          </a:xfrm>
          <a:prstGeom prst="rect">
            <a:avLst/>
          </a:prstGeom>
        </p:spPr>
      </p:pic>
      <p:pic>
        <p:nvPicPr>
          <p:cNvPr id="209" name="Graphic 208" descr="Man with solid fill">
            <a:extLst>
              <a:ext uri="{FF2B5EF4-FFF2-40B4-BE49-F238E27FC236}">
                <a16:creationId xmlns:a16="http://schemas.microsoft.com/office/drawing/2014/main" id="{E3805506-7E0D-7140-7A6E-EB7617B0B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8224" y="5517232"/>
            <a:ext cx="360040" cy="360040"/>
          </a:xfrm>
          <a:prstGeom prst="rect">
            <a:avLst/>
          </a:prstGeom>
        </p:spPr>
      </p:pic>
      <p:pic>
        <p:nvPicPr>
          <p:cNvPr id="210" name="Graphic 209" descr="Man with solid fill">
            <a:extLst>
              <a:ext uri="{FF2B5EF4-FFF2-40B4-BE49-F238E27FC236}">
                <a16:creationId xmlns:a16="http://schemas.microsoft.com/office/drawing/2014/main" id="{342A321E-BD7C-619B-7A25-94BF1B6FC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4603" y="5805264"/>
            <a:ext cx="360040" cy="36004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3BFDCA3-DEDA-4097-868B-B6110F9C2F75}"/>
              </a:ext>
            </a:extLst>
          </p:cNvPr>
          <p:cNvSpPr txBox="1"/>
          <p:nvPr/>
        </p:nvSpPr>
        <p:spPr>
          <a:xfrm>
            <a:off x="3344628" y="3534796"/>
            <a:ext cx="564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91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E772A75-D609-AFFD-71BA-12A8F91B62DF}"/>
              </a:ext>
            </a:extLst>
          </p:cNvPr>
          <p:cNvSpPr txBox="1"/>
          <p:nvPr/>
        </p:nvSpPr>
        <p:spPr>
          <a:xfrm>
            <a:off x="5447216" y="3347152"/>
            <a:ext cx="7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84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2A64FA60-8F15-A852-E987-2C6868C8B817}"/>
              </a:ext>
            </a:extLst>
          </p:cNvPr>
          <p:cNvSpPr txBox="1"/>
          <p:nvPr/>
        </p:nvSpPr>
        <p:spPr>
          <a:xfrm>
            <a:off x="2600804" y="4809489"/>
            <a:ext cx="4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0B18676-A0A8-9B5F-6AC5-0EE8240E03DE}"/>
              </a:ext>
            </a:extLst>
          </p:cNvPr>
          <p:cNvSpPr txBox="1"/>
          <p:nvPr/>
        </p:nvSpPr>
        <p:spPr>
          <a:xfrm>
            <a:off x="6372200" y="4221088"/>
            <a:ext cx="70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3BDE16D-C9E5-059A-23D5-EBD40F6218B7}"/>
              </a:ext>
            </a:extLst>
          </p:cNvPr>
          <p:cNvSpPr txBox="1"/>
          <p:nvPr/>
        </p:nvSpPr>
        <p:spPr>
          <a:xfrm>
            <a:off x="2257432" y="5877272"/>
            <a:ext cx="117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Just 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CF2AFD98-17AE-3795-B137-0D1E3A24893D}"/>
              </a:ext>
            </a:extLst>
          </p:cNvPr>
          <p:cNvSpPr txBox="1"/>
          <p:nvPr/>
        </p:nvSpPr>
        <p:spPr>
          <a:xfrm>
            <a:off x="5724128" y="561835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0603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4D849-31F5-EBD8-369E-F42887142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01867-0715-1BD0-EE51-F6E102BF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38328"/>
            <a:ext cx="5987008" cy="393509"/>
          </a:xfrm>
        </p:spPr>
        <p:txBody>
          <a:bodyPr>
            <a:noAutofit/>
          </a:bodyPr>
          <a:lstStyle/>
          <a:p>
            <a:r>
              <a:rPr lang="en-GB" sz="3200" dirty="0"/>
              <a:t>Ethnicity?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EF73B-D705-B987-2390-3463D05BC960}"/>
              </a:ext>
            </a:extLst>
          </p:cNvPr>
          <p:cNvSpPr txBox="1"/>
          <p:nvPr/>
        </p:nvSpPr>
        <p:spPr>
          <a:xfrm>
            <a:off x="395099" y="622898"/>
            <a:ext cx="14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Maldon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0EAC3-0BFB-6C50-2AE8-D0C1CA0B8D18}"/>
              </a:ext>
            </a:extLst>
          </p:cNvPr>
          <p:cNvSpPr txBox="1"/>
          <p:nvPr/>
        </p:nvSpPr>
        <p:spPr>
          <a:xfrm>
            <a:off x="7452320" y="7265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England</a:t>
            </a:r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4A9238F9-7369-997E-9CD7-54C6D2AAE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23" y="2149624"/>
            <a:ext cx="360040" cy="36004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23400901-A43D-2F0B-84B0-ADA63152A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628" y="1883913"/>
            <a:ext cx="360040" cy="36004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FD587FAB-9AA1-BAFB-890B-24A02A704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3596" y="2149624"/>
            <a:ext cx="360040" cy="36004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A06EC319-8809-9AD2-7738-2077305D9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632" y="1982634"/>
            <a:ext cx="360040" cy="36004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7AC7E67F-C3F0-06C5-074C-728E3F9A7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3669" y="2363633"/>
            <a:ext cx="360040" cy="36004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1DCEC050-A56F-D78C-4A9F-EBBC74916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773" y="1916341"/>
            <a:ext cx="360040" cy="36004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CC6F50E0-1B34-7FF8-25BF-B20EFA1BB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0730" y="2363633"/>
            <a:ext cx="360040" cy="36004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8935024C-85F1-DA3E-5DBD-AC45B8C09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9627" y="2533870"/>
            <a:ext cx="360040" cy="36004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AE59B326-9536-BACA-3741-16F88E740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0119" y="2643920"/>
            <a:ext cx="360040" cy="36004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CE5535ED-8D26-89BB-A695-432CE502D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773" y="2744632"/>
            <a:ext cx="360040" cy="36004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A687803F-989B-1A45-FF3E-EF136C507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743" y="1760860"/>
            <a:ext cx="360040" cy="36004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11913818-EAAA-5892-B0A8-01BCD51B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0907" y="2165436"/>
            <a:ext cx="360040" cy="36004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F940709F-6ED9-7B93-2364-185B52818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3703" y="1713384"/>
            <a:ext cx="360040" cy="36004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46B2212E-8712-4066-62C9-AD4A29C01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4588" y="1964288"/>
            <a:ext cx="360040" cy="36004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5501C01F-AC16-C5C7-998D-A985F050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8816" y="1802614"/>
            <a:ext cx="360040" cy="36004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0623A31A-2499-43D7-05A0-59F2769DF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6464" y="2204408"/>
            <a:ext cx="360040" cy="36004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782E3145-6F3E-65B8-C57A-89DB3D8EF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9247" y="2170207"/>
            <a:ext cx="360040" cy="36004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0EBAE50E-80A4-7F53-8206-A21C84EB4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0114" y="2244321"/>
            <a:ext cx="360040" cy="36004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D9769E75-6875-23D7-77A0-BF362E63E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5276" y="1517100"/>
            <a:ext cx="360040" cy="36004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0C3FBD2F-83DB-CF15-04B5-D6004E64A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1428" y="2096353"/>
            <a:ext cx="360040" cy="36004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444553A5-CEE5-9596-AE85-892FA32AB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3095" y="1594517"/>
            <a:ext cx="360040" cy="36004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DD240C2A-E520-35C2-549E-00388BAFE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3363" y="1591299"/>
            <a:ext cx="360040" cy="36004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8A28C0FF-BD00-A011-A640-F15FEFC6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2152" y="2728238"/>
            <a:ext cx="360040" cy="36004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81D1387C-A1D9-313B-F1A1-83309AB21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0946" y="3409299"/>
            <a:ext cx="360040" cy="36004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21DA283B-689C-45B4-DAA3-B4032CAC4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367" y="2420946"/>
            <a:ext cx="360040" cy="36004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BEAFAD43-B3AC-6F20-00B8-AE46576C4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8121" y="2166356"/>
            <a:ext cx="360040" cy="36004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835A2482-227C-DFAA-E93B-947C9B891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487" y="1186839"/>
            <a:ext cx="360040" cy="36004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21C5D521-2F95-B311-EB9C-6381BDEA2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5357" y="1557687"/>
            <a:ext cx="360040" cy="36004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843EB22B-9F87-1FEB-AE40-C39E7A659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303" y="1386575"/>
            <a:ext cx="360040" cy="36004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46127ADE-6AD6-B2D7-E7B6-A9915B04B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3181" y="2082132"/>
            <a:ext cx="360040" cy="36004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2519A2AB-BB59-287C-C972-9FF8EB713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3325" y="1478926"/>
            <a:ext cx="360040" cy="36004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CC7EE6BB-1391-1C39-0BFB-4B26983EE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9821" y="1726472"/>
            <a:ext cx="360040" cy="36004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87E0EED7-3352-2EB8-F2FC-458F3EE91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2659" y="2552515"/>
            <a:ext cx="360040" cy="36004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ECC31A31-D5AC-0F7A-204E-378E45C63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4568" y="2724814"/>
            <a:ext cx="360040" cy="36004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FE0DC598-3389-0336-80CF-F8B50B429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2010" y="2476688"/>
            <a:ext cx="360040" cy="36004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4BD42F32-1D0B-06DA-8FE1-8F4BEE76E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7433" y="2502587"/>
            <a:ext cx="360040" cy="36004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8EE82D38-77F8-32B1-6D41-886389995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941" y="1875499"/>
            <a:ext cx="360040" cy="36004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51632B95-36DF-3B7A-5C54-E95912ECC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3530" y="2690708"/>
            <a:ext cx="360040" cy="36004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6E121537-DC11-3856-66AB-FCDD16B16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0966" y="2313351"/>
            <a:ext cx="360040" cy="360040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0C5B64D4-6BC4-4251-330E-5B4BDC087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0730" y="1500936"/>
            <a:ext cx="360040" cy="360040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BDCDD8A2-E72C-039B-720D-EAF99C22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9727" y="1673575"/>
            <a:ext cx="360040" cy="360040"/>
          </a:xfrm>
          <a:prstGeom prst="rect">
            <a:avLst/>
          </a:prstGeom>
        </p:spPr>
      </p:pic>
      <p:pic>
        <p:nvPicPr>
          <p:cNvPr id="52" name="Graphic 51" descr="Man with solid fill">
            <a:extLst>
              <a:ext uri="{FF2B5EF4-FFF2-40B4-BE49-F238E27FC236}">
                <a16:creationId xmlns:a16="http://schemas.microsoft.com/office/drawing/2014/main" id="{6959987B-FFF7-3009-D25C-3D1B9528D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314" y="2439576"/>
            <a:ext cx="360040" cy="360040"/>
          </a:xfrm>
          <a:prstGeom prst="rect">
            <a:avLst/>
          </a:prstGeom>
        </p:spPr>
      </p:pic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C428AA15-CCF3-405C-657C-B474C161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2132" y="3106673"/>
            <a:ext cx="360040" cy="360040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EBC989CA-D1C6-60BA-4228-E03A94F74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0986" y="2848110"/>
            <a:ext cx="360040" cy="360040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96F8BAA4-E98A-F81A-3EC9-D517DB341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9742" y="1486541"/>
            <a:ext cx="360040" cy="360040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ABAEA103-4E55-29B4-8E00-ED565B7A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3433" y="1177026"/>
            <a:ext cx="360040" cy="360040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62DE274F-1BAC-BB15-BF4D-160A42D0F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7279" y="1298387"/>
            <a:ext cx="360040" cy="360040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4C72B205-54CD-3DDA-CD17-CDD87F105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642" y="3699772"/>
            <a:ext cx="360040" cy="360040"/>
          </a:xfrm>
          <a:prstGeom prst="rect">
            <a:avLst/>
          </a:prstGeom>
        </p:spPr>
      </p:pic>
      <p:pic>
        <p:nvPicPr>
          <p:cNvPr id="59" name="Graphic 58" descr="Man with solid fill">
            <a:extLst>
              <a:ext uri="{FF2B5EF4-FFF2-40B4-BE49-F238E27FC236}">
                <a16:creationId xmlns:a16="http://schemas.microsoft.com/office/drawing/2014/main" id="{D5756145-3ECE-AA7B-F5E9-AF5EF9B18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626" y="1949695"/>
            <a:ext cx="360040" cy="360040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7F86EE89-482B-27BA-3114-58A1C4201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544" y="1569985"/>
            <a:ext cx="360040" cy="360040"/>
          </a:xfrm>
          <a:prstGeom prst="rect">
            <a:avLst/>
          </a:prstGeom>
        </p:spPr>
      </p:pic>
      <p:pic>
        <p:nvPicPr>
          <p:cNvPr id="61" name="Graphic 60" descr="Man with solid fill">
            <a:extLst>
              <a:ext uri="{FF2B5EF4-FFF2-40B4-BE49-F238E27FC236}">
                <a16:creationId xmlns:a16="http://schemas.microsoft.com/office/drawing/2014/main" id="{82701954-8719-49B3-F19F-3E7661262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860" y="2435075"/>
            <a:ext cx="360040" cy="360040"/>
          </a:xfrm>
          <a:prstGeom prst="rect">
            <a:avLst/>
          </a:prstGeom>
        </p:spPr>
      </p:pic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18D4A77F-261D-E96D-CFCF-B94632616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8650" y="2884734"/>
            <a:ext cx="360040" cy="360040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87463590-66FE-6202-E6E5-8C8FD3D7C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3363" y="2821321"/>
            <a:ext cx="360040" cy="360040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5BED4CA8-7D8A-75B2-47B3-757582144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0650" y="2850394"/>
            <a:ext cx="360040" cy="360040"/>
          </a:xfrm>
          <a:prstGeom prst="rect">
            <a:avLst/>
          </a:prstGeom>
        </p:spPr>
      </p:pic>
      <p:pic>
        <p:nvPicPr>
          <p:cNvPr id="65" name="Graphic 64" descr="Man with solid fill">
            <a:extLst>
              <a:ext uri="{FF2B5EF4-FFF2-40B4-BE49-F238E27FC236}">
                <a16:creationId xmlns:a16="http://schemas.microsoft.com/office/drawing/2014/main" id="{9FB33F61-ACCD-2190-0AD6-C1053830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6185" y="3210434"/>
            <a:ext cx="360040" cy="360040"/>
          </a:xfrm>
          <a:prstGeom prst="rect">
            <a:avLst/>
          </a:prstGeom>
        </p:spPr>
      </p:pic>
      <p:pic>
        <p:nvPicPr>
          <p:cNvPr id="66" name="Graphic 65" descr="Man with solid fill">
            <a:extLst>
              <a:ext uri="{FF2B5EF4-FFF2-40B4-BE49-F238E27FC236}">
                <a16:creationId xmlns:a16="http://schemas.microsoft.com/office/drawing/2014/main" id="{A4E84010-5BDD-4E32-0BA3-F2C13999B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6528" y="3064414"/>
            <a:ext cx="360040" cy="360040"/>
          </a:xfrm>
          <a:prstGeom prst="rect">
            <a:avLst/>
          </a:prstGeom>
        </p:spPr>
      </p:pic>
      <p:pic>
        <p:nvPicPr>
          <p:cNvPr id="67" name="Graphic 66" descr="Man with solid fill">
            <a:extLst>
              <a:ext uri="{FF2B5EF4-FFF2-40B4-BE49-F238E27FC236}">
                <a16:creationId xmlns:a16="http://schemas.microsoft.com/office/drawing/2014/main" id="{79F78FCE-63B3-AEAA-724E-20AAB751F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8009" y="3181361"/>
            <a:ext cx="360040" cy="360040"/>
          </a:xfrm>
          <a:prstGeom prst="rect">
            <a:avLst/>
          </a:prstGeom>
        </p:spPr>
      </p:pic>
      <p:pic>
        <p:nvPicPr>
          <p:cNvPr id="68" name="Graphic 67" descr="Man with solid fill">
            <a:extLst>
              <a:ext uri="{FF2B5EF4-FFF2-40B4-BE49-F238E27FC236}">
                <a16:creationId xmlns:a16="http://schemas.microsoft.com/office/drawing/2014/main" id="{CC2E13D5-05C3-5C79-E20B-EDD190349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6504" y="3382226"/>
            <a:ext cx="360040" cy="360040"/>
          </a:xfrm>
          <a:prstGeom prst="rect">
            <a:avLst/>
          </a:prstGeom>
        </p:spPr>
      </p:pic>
      <p:pic>
        <p:nvPicPr>
          <p:cNvPr id="69" name="Graphic 68" descr="Man with solid fill">
            <a:extLst>
              <a:ext uri="{FF2B5EF4-FFF2-40B4-BE49-F238E27FC236}">
                <a16:creationId xmlns:a16="http://schemas.microsoft.com/office/drawing/2014/main" id="{02FB5C9F-617F-AB2A-2F3C-8A18E91B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0630" y="3029634"/>
            <a:ext cx="360040" cy="360040"/>
          </a:xfrm>
          <a:prstGeom prst="rect">
            <a:avLst/>
          </a:prstGeom>
        </p:spPr>
      </p:pic>
      <p:pic>
        <p:nvPicPr>
          <p:cNvPr id="70" name="Graphic 69" descr="Man with solid fill">
            <a:extLst>
              <a:ext uri="{FF2B5EF4-FFF2-40B4-BE49-F238E27FC236}">
                <a16:creationId xmlns:a16="http://schemas.microsoft.com/office/drawing/2014/main" id="{D14944B8-FA4D-B60F-DEAF-86A85A5E1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7306" y="3622974"/>
            <a:ext cx="360040" cy="360040"/>
          </a:xfrm>
          <a:prstGeom prst="rect">
            <a:avLst/>
          </a:prstGeom>
        </p:spPr>
      </p:pic>
      <p:pic>
        <p:nvPicPr>
          <p:cNvPr id="71" name="Graphic 70" descr="Man with solid fill">
            <a:extLst>
              <a:ext uri="{FF2B5EF4-FFF2-40B4-BE49-F238E27FC236}">
                <a16:creationId xmlns:a16="http://schemas.microsoft.com/office/drawing/2014/main" id="{2EC4D4DE-245F-B2F6-6D97-B745F72EF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7" y="3459520"/>
            <a:ext cx="360040" cy="360040"/>
          </a:xfrm>
          <a:prstGeom prst="rect">
            <a:avLst/>
          </a:prstGeom>
        </p:spPr>
      </p:pic>
      <p:pic>
        <p:nvPicPr>
          <p:cNvPr id="72" name="Graphic 71" descr="Man with solid fill">
            <a:extLst>
              <a:ext uri="{FF2B5EF4-FFF2-40B4-BE49-F238E27FC236}">
                <a16:creationId xmlns:a16="http://schemas.microsoft.com/office/drawing/2014/main" id="{9C27B796-989C-C911-CAFF-2C01B307F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6983" y="2916810"/>
            <a:ext cx="360040" cy="360040"/>
          </a:xfrm>
          <a:prstGeom prst="rect">
            <a:avLst/>
          </a:prstGeom>
        </p:spPr>
      </p:pic>
      <p:pic>
        <p:nvPicPr>
          <p:cNvPr id="73" name="Graphic 72" descr="Man with solid fill">
            <a:extLst>
              <a:ext uri="{FF2B5EF4-FFF2-40B4-BE49-F238E27FC236}">
                <a16:creationId xmlns:a16="http://schemas.microsoft.com/office/drawing/2014/main" id="{DC7642A5-0CE3-E058-49E8-4D68015BF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0349" y="3409299"/>
            <a:ext cx="360040" cy="360040"/>
          </a:xfrm>
          <a:prstGeom prst="rect">
            <a:avLst/>
          </a:prstGeom>
        </p:spPr>
      </p:pic>
      <p:pic>
        <p:nvPicPr>
          <p:cNvPr id="74" name="Graphic 73" descr="Man with solid fill">
            <a:extLst>
              <a:ext uri="{FF2B5EF4-FFF2-40B4-BE49-F238E27FC236}">
                <a16:creationId xmlns:a16="http://schemas.microsoft.com/office/drawing/2014/main" id="{4B01C999-B13C-CB72-9253-24161D10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69" y="1803730"/>
            <a:ext cx="360040" cy="360040"/>
          </a:xfrm>
          <a:prstGeom prst="rect">
            <a:avLst/>
          </a:prstGeom>
        </p:spPr>
      </p:pic>
      <p:pic>
        <p:nvPicPr>
          <p:cNvPr id="75" name="Graphic 74" descr="Man with solid fill">
            <a:extLst>
              <a:ext uri="{FF2B5EF4-FFF2-40B4-BE49-F238E27FC236}">
                <a16:creationId xmlns:a16="http://schemas.microsoft.com/office/drawing/2014/main" id="{C93B2E03-8229-31CD-5476-2B747970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2412" y="1470299"/>
            <a:ext cx="360040" cy="360040"/>
          </a:xfrm>
          <a:prstGeom prst="rect">
            <a:avLst/>
          </a:prstGeom>
        </p:spPr>
      </p:pic>
      <p:pic>
        <p:nvPicPr>
          <p:cNvPr id="76" name="Graphic 75" descr="Man with solid fill">
            <a:extLst>
              <a:ext uri="{FF2B5EF4-FFF2-40B4-BE49-F238E27FC236}">
                <a16:creationId xmlns:a16="http://schemas.microsoft.com/office/drawing/2014/main" id="{094D9EB1-BD05-17A5-DE04-375DE138D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8009" y="1217250"/>
            <a:ext cx="360040" cy="360040"/>
          </a:xfrm>
          <a:prstGeom prst="rect">
            <a:avLst/>
          </a:prstGeom>
        </p:spPr>
      </p:pic>
      <p:pic>
        <p:nvPicPr>
          <p:cNvPr id="77" name="Graphic 76" descr="Man with solid fill">
            <a:extLst>
              <a:ext uri="{FF2B5EF4-FFF2-40B4-BE49-F238E27FC236}">
                <a16:creationId xmlns:a16="http://schemas.microsoft.com/office/drawing/2014/main" id="{27941992-7BA6-0E0A-321D-90CDE0649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857" y="2907880"/>
            <a:ext cx="360040" cy="360040"/>
          </a:xfrm>
          <a:prstGeom prst="rect">
            <a:avLst/>
          </a:prstGeom>
        </p:spPr>
      </p:pic>
      <p:pic>
        <p:nvPicPr>
          <p:cNvPr id="78" name="Graphic 77" descr="Man with solid fill">
            <a:extLst>
              <a:ext uri="{FF2B5EF4-FFF2-40B4-BE49-F238E27FC236}">
                <a16:creationId xmlns:a16="http://schemas.microsoft.com/office/drawing/2014/main" id="{B97A2978-CE5C-E0E0-916B-AAF16DF9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284" y="2645017"/>
            <a:ext cx="360040" cy="360040"/>
          </a:xfrm>
          <a:prstGeom prst="rect">
            <a:avLst/>
          </a:prstGeom>
        </p:spPr>
      </p:pic>
      <p:pic>
        <p:nvPicPr>
          <p:cNvPr id="79" name="Graphic 78" descr="Man with solid fill">
            <a:extLst>
              <a:ext uri="{FF2B5EF4-FFF2-40B4-BE49-F238E27FC236}">
                <a16:creationId xmlns:a16="http://schemas.microsoft.com/office/drawing/2014/main" id="{46DD81A4-17AE-146A-B716-C98DBDB14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0602" y="1851193"/>
            <a:ext cx="360040" cy="360040"/>
          </a:xfrm>
          <a:prstGeom prst="rect">
            <a:avLst/>
          </a:prstGeom>
        </p:spPr>
      </p:pic>
      <p:pic>
        <p:nvPicPr>
          <p:cNvPr id="80" name="Graphic 79" descr="Man with solid fill">
            <a:extLst>
              <a:ext uri="{FF2B5EF4-FFF2-40B4-BE49-F238E27FC236}">
                <a16:creationId xmlns:a16="http://schemas.microsoft.com/office/drawing/2014/main" id="{5998483F-364F-2F18-AC84-AA2B16113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7338" y="2844148"/>
            <a:ext cx="360040" cy="360040"/>
          </a:xfrm>
          <a:prstGeom prst="rect">
            <a:avLst/>
          </a:prstGeom>
        </p:spPr>
      </p:pic>
      <p:pic>
        <p:nvPicPr>
          <p:cNvPr id="81" name="Graphic 80" descr="Man with solid fill">
            <a:extLst>
              <a:ext uri="{FF2B5EF4-FFF2-40B4-BE49-F238E27FC236}">
                <a16:creationId xmlns:a16="http://schemas.microsoft.com/office/drawing/2014/main" id="{4AE81294-35E0-CF2C-1535-41E677A01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3290" y="3072295"/>
            <a:ext cx="360040" cy="360040"/>
          </a:xfrm>
          <a:prstGeom prst="rect">
            <a:avLst/>
          </a:prstGeom>
        </p:spPr>
      </p:pic>
      <p:pic>
        <p:nvPicPr>
          <p:cNvPr id="82" name="Graphic 81" descr="Man with solid fill">
            <a:extLst>
              <a:ext uri="{FF2B5EF4-FFF2-40B4-BE49-F238E27FC236}">
                <a16:creationId xmlns:a16="http://schemas.microsoft.com/office/drawing/2014/main" id="{5E0FCAE7-1653-C41B-AC99-3B6D68992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1108" y="2260193"/>
            <a:ext cx="360040" cy="360040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07C3F410-AE74-6C24-953C-308DBD34D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8824" y="3349475"/>
            <a:ext cx="360040" cy="360040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92AD3F06-BF97-3760-90EA-95019E588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189" y="3225147"/>
            <a:ext cx="360040" cy="360040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9E882FDF-B2C7-8893-E105-4AFDB4EAD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2525" y="3370471"/>
            <a:ext cx="360040" cy="360040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68959C6C-E43F-8E09-0C87-95D0D9D3A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3174" y="2785256"/>
            <a:ext cx="360040" cy="360040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30F054FC-BED5-764F-ED04-C66F5CE39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2201" y="3548887"/>
            <a:ext cx="360040" cy="360040"/>
          </a:xfrm>
          <a:prstGeom prst="rect">
            <a:avLst/>
          </a:prstGeom>
        </p:spPr>
      </p:pic>
      <p:pic>
        <p:nvPicPr>
          <p:cNvPr id="88" name="Graphic 87" descr="Man with solid fill">
            <a:extLst>
              <a:ext uri="{FF2B5EF4-FFF2-40B4-BE49-F238E27FC236}">
                <a16:creationId xmlns:a16="http://schemas.microsoft.com/office/drawing/2014/main" id="{2CCA460A-8880-10E2-1DF5-4EAADA4BE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4548" y="3405167"/>
            <a:ext cx="360040" cy="360040"/>
          </a:xfrm>
          <a:prstGeom prst="rect">
            <a:avLst/>
          </a:prstGeom>
        </p:spPr>
      </p:pic>
      <p:pic>
        <p:nvPicPr>
          <p:cNvPr id="89" name="Graphic 88" descr="Man with solid fill">
            <a:extLst>
              <a:ext uri="{FF2B5EF4-FFF2-40B4-BE49-F238E27FC236}">
                <a16:creationId xmlns:a16="http://schemas.microsoft.com/office/drawing/2014/main" id="{FE6FFAAB-2CC6-6665-B364-5595EC2FC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5573" y="2576625"/>
            <a:ext cx="360040" cy="360040"/>
          </a:xfrm>
          <a:prstGeom prst="rect">
            <a:avLst/>
          </a:prstGeom>
        </p:spPr>
      </p:pic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52DB7880-0F5D-ADAA-AD9D-1BE20B3DA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0225" y="2728893"/>
            <a:ext cx="360040" cy="360040"/>
          </a:xfrm>
          <a:prstGeom prst="rect">
            <a:avLst/>
          </a:prstGeom>
        </p:spPr>
      </p:pic>
      <p:pic>
        <p:nvPicPr>
          <p:cNvPr id="91" name="Graphic 90" descr="Man with solid fill">
            <a:extLst>
              <a:ext uri="{FF2B5EF4-FFF2-40B4-BE49-F238E27FC236}">
                <a16:creationId xmlns:a16="http://schemas.microsoft.com/office/drawing/2014/main" id="{27D8356D-F9AA-58A9-0D5A-C1FE3A7B8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0074" y="3550034"/>
            <a:ext cx="360040" cy="360040"/>
          </a:xfrm>
          <a:prstGeom prst="rect">
            <a:avLst/>
          </a:prstGeom>
        </p:spPr>
      </p:pic>
      <p:pic>
        <p:nvPicPr>
          <p:cNvPr id="92" name="Graphic 91" descr="Man with solid fill">
            <a:extLst>
              <a:ext uri="{FF2B5EF4-FFF2-40B4-BE49-F238E27FC236}">
                <a16:creationId xmlns:a16="http://schemas.microsoft.com/office/drawing/2014/main" id="{E83BD17E-85EC-8D28-8B8E-63369CFB2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614" y="1497052"/>
            <a:ext cx="360040" cy="360040"/>
          </a:xfrm>
          <a:prstGeom prst="rect">
            <a:avLst/>
          </a:prstGeom>
        </p:spPr>
      </p:pic>
      <p:pic>
        <p:nvPicPr>
          <p:cNvPr id="93" name="Graphic 92" descr="Man with solid fill">
            <a:extLst>
              <a:ext uri="{FF2B5EF4-FFF2-40B4-BE49-F238E27FC236}">
                <a16:creationId xmlns:a16="http://schemas.microsoft.com/office/drawing/2014/main" id="{A6BD875E-5CF6-C517-5172-0F48AB753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879" y="1470391"/>
            <a:ext cx="360040" cy="360040"/>
          </a:xfrm>
          <a:prstGeom prst="rect">
            <a:avLst/>
          </a:prstGeom>
        </p:spPr>
      </p:pic>
      <p:pic>
        <p:nvPicPr>
          <p:cNvPr id="94" name="Graphic 93" descr="Man with solid fill">
            <a:extLst>
              <a:ext uri="{FF2B5EF4-FFF2-40B4-BE49-F238E27FC236}">
                <a16:creationId xmlns:a16="http://schemas.microsoft.com/office/drawing/2014/main" id="{C983C9D9-E2FC-CDE6-D6F1-8B09D583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835" y="2302206"/>
            <a:ext cx="360040" cy="360040"/>
          </a:xfrm>
          <a:prstGeom prst="rect">
            <a:avLst/>
          </a:prstGeom>
        </p:spPr>
      </p:pic>
      <p:pic>
        <p:nvPicPr>
          <p:cNvPr id="95" name="Graphic 94" descr="Man with solid fill">
            <a:extLst>
              <a:ext uri="{FF2B5EF4-FFF2-40B4-BE49-F238E27FC236}">
                <a16:creationId xmlns:a16="http://schemas.microsoft.com/office/drawing/2014/main" id="{E3FADF40-C7B2-C926-7C09-E6AB9B3A1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337" y="3286693"/>
            <a:ext cx="360040" cy="360040"/>
          </a:xfrm>
          <a:prstGeom prst="rect">
            <a:avLst/>
          </a:prstGeom>
        </p:spPr>
      </p:pic>
      <p:pic>
        <p:nvPicPr>
          <p:cNvPr id="96" name="Graphic 95" descr="Man with solid fill">
            <a:extLst>
              <a:ext uri="{FF2B5EF4-FFF2-40B4-BE49-F238E27FC236}">
                <a16:creationId xmlns:a16="http://schemas.microsoft.com/office/drawing/2014/main" id="{FC8D495A-C928-BCFA-3DA0-B145E1EED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079" y="3029634"/>
            <a:ext cx="360040" cy="360040"/>
          </a:xfrm>
          <a:prstGeom prst="rect">
            <a:avLst/>
          </a:prstGeom>
        </p:spPr>
      </p:pic>
      <p:pic>
        <p:nvPicPr>
          <p:cNvPr id="97" name="Graphic 96" descr="Man with solid fill">
            <a:extLst>
              <a:ext uri="{FF2B5EF4-FFF2-40B4-BE49-F238E27FC236}">
                <a16:creationId xmlns:a16="http://schemas.microsoft.com/office/drawing/2014/main" id="{0B5AF4AE-72FA-E0C7-BCCA-DFA29681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964" y="2738486"/>
            <a:ext cx="360040" cy="360040"/>
          </a:xfrm>
          <a:prstGeom prst="rect">
            <a:avLst/>
          </a:prstGeom>
        </p:spPr>
      </p:pic>
      <p:pic>
        <p:nvPicPr>
          <p:cNvPr id="98" name="Graphic 97" descr="Man with solid fill">
            <a:extLst>
              <a:ext uri="{FF2B5EF4-FFF2-40B4-BE49-F238E27FC236}">
                <a16:creationId xmlns:a16="http://schemas.microsoft.com/office/drawing/2014/main" id="{7CD14D64-AE27-83D3-6EC2-8BBE84DBB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959" y="3172605"/>
            <a:ext cx="360040" cy="360040"/>
          </a:xfrm>
          <a:prstGeom prst="rect">
            <a:avLst/>
          </a:prstGeom>
        </p:spPr>
      </p:pic>
      <p:pic>
        <p:nvPicPr>
          <p:cNvPr id="99" name="Graphic 98" descr="Man with solid fill">
            <a:extLst>
              <a:ext uri="{FF2B5EF4-FFF2-40B4-BE49-F238E27FC236}">
                <a16:creationId xmlns:a16="http://schemas.microsoft.com/office/drawing/2014/main" id="{B14C1754-1C81-8174-EB00-1D8837100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313" y="2939554"/>
            <a:ext cx="360040" cy="360040"/>
          </a:xfrm>
          <a:prstGeom prst="rect">
            <a:avLst/>
          </a:prstGeom>
        </p:spPr>
      </p:pic>
      <p:pic>
        <p:nvPicPr>
          <p:cNvPr id="100" name="Graphic 99" descr="Man with solid fill">
            <a:extLst>
              <a:ext uri="{FF2B5EF4-FFF2-40B4-BE49-F238E27FC236}">
                <a16:creationId xmlns:a16="http://schemas.microsoft.com/office/drawing/2014/main" id="{1E96870D-A2B3-03E3-2AB0-8DE425FAF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797" y="3016691"/>
            <a:ext cx="360040" cy="360040"/>
          </a:xfrm>
          <a:prstGeom prst="rect">
            <a:avLst/>
          </a:prstGeom>
        </p:spPr>
      </p:pic>
      <p:pic>
        <p:nvPicPr>
          <p:cNvPr id="101" name="Graphic 100" descr="Man with solid fill">
            <a:extLst>
              <a:ext uri="{FF2B5EF4-FFF2-40B4-BE49-F238E27FC236}">
                <a16:creationId xmlns:a16="http://schemas.microsoft.com/office/drawing/2014/main" id="{CE91812F-16D1-3A95-3D4A-599516A43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1119" y="2357427"/>
            <a:ext cx="360040" cy="360040"/>
          </a:xfrm>
          <a:prstGeom prst="rect">
            <a:avLst/>
          </a:prstGeom>
        </p:spPr>
      </p:pic>
      <p:pic>
        <p:nvPicPr>
          <p:cNvPr id="102" name="Graphic 101" descr="Man with solid fill">
            <a:extLst>
              <a:ext uri="{FF2B5EF4-FFF2-40B4-BE49-F238E27FC236}">
                <a16:creationId xmlns:a16="http://schemas.microsoft.com/office/drawing/2014/main" id="{BFE9B381-90FA-6C6B-E2A9-17576424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3296" y="1411279"/>
            <a:ext cx="360040" cy="360040"/>
          </a:xfrm>
          <a:prstGeom prst="rect">
            <a:avLst/>
          </a:prstGeom>
        </p:spPr>
      </p:pic>
      <p:pic>
        <p:nvPicPr>
          <p:cNvPr id="103" name="Graphic 102" descr="Man with solid fill">
            <a:extLst>
              <a:ext uri="{FF2B5EF4-FFF2-40B4-BE49-F238E27FC236}">
                <a16:creationId xmlns:a16="http://schemas.microsoft.com/office/drawing/2014/main" id="{C1E28B3F-7CC3-ADAE-21A0-88B81B6D0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0152" y="1366432"/>
            <a:ext cx="360040" cy="360040"/>
          </a:xfrm>
          <a:prstGeom prst="rect">
            <a:avLst/>
          </a:prstGeom>
        </p:spPr>
      </p:pic>
      <p:pic>
        <p:nvPicPr>
          <p:cNvPr id="104" name="Graphic 103" descr="Man with solid fill">
            <a:extLst>
              <a:ext uri="{FF2B5EF4-FFF2-40B4-BE49-F238E27FC236}">
                <a16:creationId xmlns:a16="http://schemas.microsoft.com/office/drawing/2014/main" id="{F077E4AF-6090-6330-5164-8AAF0114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8096" y="1716079"/>
            <a:ext cx="360040" cy="360040"/>
          </a:xfrm>
          <a:prstGeom prst="rect">
            <a:avLst/>
          </a:prstGeom>
        </p:spPr>
      </p:pic>
      <p:pic>
        <p:nvPicPr>
          <p:cNvPr id="105" name="Graphic 104" descr="Man with solid fill">
            <a:extLst>
              <a:ext uri="{FF2B5EF4-FFF2-40B4-BE49-F238E27FC236}">
                <a16:creationId xmlns:a16="http://schemas.microsoft.com/office/drawing/2014/main" id="{EBB044CD-38FA-A729-B53F-D1246F400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0496" y="1868479"/>
            <a:ext cx="360040" cy="360040"/>
          </a:xfrm>
          <a:prstGeom prst="rect">
            <a:avLst/>
          </a:prstGeom>
        </p:spPr>
      </p:pic>
      <p:pic>
        <p:nvPicPr>
          <p:cNvPr id="106" name="Graphic 105" descr="Man with solid fill">
            <a:extLst>
              <a:ext uri="{FF2B5EF4-FFF2-40B4-BE49-F238E27FC236}">
                <a16:creationId xmlns:a16="http://schemas.microsoft.com/office/drawing/2014/main" id="{3422B637-8197-3EC5-11B9-1DE4B167E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168" y="1338615"/>
            <a:ext cx="360040" cy="360040"/>
          </a:xfrm>
          <a:prstGeom prst="rect">
            <a:avLst/>
          </a:prstGeom>
        </p:spPr>
      </p:pic>
      <p:pic>
        <p:nvPicPr>
          <p:cNvPr id="107" name="Graphic 106" descr="Man with solid fill">
            <a:extLst>
              <a:ext uri="{FF2B5EF4-FFF2-40B4-BE49-F238E27FC236}">
                <a16:creationId xmlns:a16="http://schemas.microsoft.com/office/drawing/2014/main" id="{D9B0692A-B3C1-EE73-A6D9-D1712F26E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296" y="2173279"/>
            <a:ext cx="360040" cy="360040"/>
          </a:xfrm>
          <a:prstGeom prst="rect">
            <a:avLst/>
          </a:prstGeom>
        </p:spPr>
      </p:pic>
      <p:pic>
        <p:nvPicPr>
          <p:cNvPr id="108" name="Graphic 107" descr="Man with solid fill">
            <a:extLst>
              <a:ext uri="{FF2B5EF4-FFF2-40B4-BE49-F238E27FC236}">
                <a16:creationId xmlns:a16="http://schemas.microsoft.com/office/drawing/2014/main" id="{8DDDF296-5616-107C-DD69-050FBF934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696" y="2325679"/>
            <a:ext cx="360040" cy="360040"/>
          </a:xfrm>
          <a:prstGeom prst="rect">
            <a:avLst/>
          </a:prstGeom>
        </p:spPr>
      </p:pic>
      <p:pic>
        <p:nvPicPr>
          <p:cNvPr id="109" name="Graphic 108" descr="Man with solid fill">
            <a:extLst>
              <a:ext uri="{FF2B5EF4-FFF2-40B4-BE49-F238E27FC236}">
                <a16:creationId xmlns:a16="http://schemas.microsoft.com/office/drawing/2014/main" id="{C731256C-4F71-6D31-C124-6F9A558DC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0096" y="2478079"/>
            <a:ext cx="360040" cy="360040"/>
          </a:xfrm>
          <a:prstGeom prst="rect">
            <a:avLst/>
          </a:prstGeom>
        </p:spPr>
      </p:pic>
      <p:pic>
        <p:nvPicPr>
          <p:cNvPr id="110" name="Graphic 109" descr="Man with solid fill">
            <a:extLst>
              <a:ext uri="{FF2B5EF4-FFF2-40B4-BE49-F238E27FC236}">
                <a16:creationId xmlns:a16="http://schemas.microsoft.com/office/drawing/2014/main" id="{BF71D2EE-6175-EB72-5699-D5795AD12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496" y="2630479"/>
            <a:ext cx="360040" cy="360040"/>
          </a:xfrm>
          <a:prstGeom prst="rect">
            <a:avLst/>
          </a:prstGeom>
        </p:spPr>
      </p:pic>
      <p:pic>
        <p:nvPicPr>
          <p:cNvPr id="111" name="Graphic 110" descr="Man with solid fill">
            <a:extLst>
              <a:ext uri="{FF2B5EF4-FFF2-40B4-BE49-F238E27FC236}">
                <a16:creationId xmlns:a16="http://schemas.microsoft.com/office/drawing/2014/main" id="{EE32AEFE-3F2E-012A-D8BB-11637602C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4896" y="2782879"/>
            <a:ext cx="360040" cy="360040"/>
          </a:xfrm>
          <a:prstGeom prst="rect">
            <a:avLst/>
          </a:prstGeom>
        </p:spPr>
      </p:pic>
      <p:pic>
        <p:nvPicPr>
          <p:cNvPr id="112" name="Graphic 111" descr="Man with solid fill">
            <a:extLst>
              <a:ext uri="{FF2B5EF4-FFF2-40B4-BE49-F238E27FC236}">
                <a16:creationId xmlns:a16="http://schemas.microsoft.com/office/drawing/2014/main" id="{FB7464E3-979F-6CCD-D7AC-738AF0FA3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7296" y="2935279"/>
            <a:ext cx="360040" cy="360040"/>
          </a:xfrm>
          <a:prstGeom prst="rect">
            <a:avLst/>
          </a:prstGeom>
        </p:spPr>
      </p:pic>
      <p:pic>
        <p:nvPicPr>
          <p:cNvPr id="113" name="Graphic 112" descr="Man with solid fill">
            <a:extLst>
              <a:ext uri="{FF2B5EF4-FFF2-40B4-BE49-F238E27FC236}">
                <a16:creationId xmlns:a16="http://schemas.microsoft.com/office/drawing/2014/main" id="{BA408313-1BF2-CB8B-98B8-841D4032F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9696" y="3087679"/>
            <a:ext cx="360040" cy="360040"/>
          </a:xfrm>
          <a:prstGeom prst="rect">
            <a:avLst/>
          </a:prstGeom>
        </p:spPr>
      </p:pic>
      <p:pic>
        <p:nvPicPr>
          <p:cNvPr id="114" name="Graphic 113" descr="Man with solid fill">
            <a:extLst>
              <a:ext uri="{FF2B5EF4-FFF2-40B4-BE49-F238E27FC236}">
                <a16:creationId xmlns:a16="http://schemas.microsoft.com/office/drawing/2014/main" id="{EC0AC156-7B2A-48C5-3343-7093DAE0B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2096" y="3240079"/>
            <a:ext cx="360040" cy="360040"/>
          </a:xfrm>
          <a:prstGeom prst="rect">
            <a:avLst/>
          </a:prstGeom>
        </p:spPr>
      </p:pic>
      <p:pic>
        <p:nvPicPr>
          <p:cNvPr id="115" name="Graphic 114" descr="Man with solid fill">
            <a:extLst>
              <a:ext uri="{FF2B5EF4-FFF2-40B4-BE49-F238E27FC236}">
                <a16:creationId xmlns:a16="http://schemas.microsoft.com/office/drawing/2014/main" id="{A7C8F9FA-E991-3621-8536-96E8AEEC6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496" y="3392479"/>
            <a:ext cx="360040" cy="360040"/>
          </a:xfrm>
          <a:prstGeom prst="rect">
            <a:avLst/>
          </a:prstGeom>
        </p:spPr>
      </p:pic>
      <p:pic>
        <p:nvPicPr>
          <p:cNvPr id="116" name="Graphic 115" descr="Man with solid fill">
            <a:extLst>
              <a:ext uri="{FF2B5EF4-FFF2-40B4-BE49-F238E27FC236}">
                <a16:creationId xmlns:a16="http://schemas.microsoft.com/office/drawing/2014/main" id="{138C74D7-717E-47DA-7FB0-0197479E3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6896" y="3544879"/>
            <a:ext cx="360040" cy="360040"/>
          </a:xfrm>
          <a:prstGeom prst="rect">
            <a:avLst/>
          </a:prstGeom>
        </p:spPr>
      </p:pic>
      <p:pic>
        <p:nvPicPr>
          <p:cNvPr id="118" name="Graphic 117" descr="Man with solid fill">
            <a:extLst>
              <a:ext uri="{FF2B5EF4-FFF2-40B4-BE49-F238E27FC236}">
                <a16:creationId xmlns:a16="http://schemas.microsoft.com/office/drawing/2014/main" id="{2931FBAA-EBFB-537B-7531-FA5370F55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659" y="2676687"/>
            <a:ext cx="360040" cy="360040"/>
          </a:xfrm>
          <a:prstGeom prst="rect">
            <a:avLst/>
          </a:prstGeom>
        </p:spPr>
      </p:pic>
      <p:pic>
        <p:nvPicPr>
          <p:cNvPr id="119" name="Graphic 118" descr="Man with solid fill">
            <a:extLst>
              <a:ext uri="{FF2B5EF4-FFF2-40B4-BE49-F238E27FC236}">
                <a16:creationId xmlns:a16="http://schemas.microsoft.com/office/drawing/2014/main" id="{D153E2F0-9B8E-BADD-8F7E-8EBD9FEF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659" y="3046739"/>
            <a:ext cx="360040" cy="360040"/>
          </a:xfrm>
          <a:prstGeom prst="rect">
            <a:avLst/>
          </a:prstGeom>
        </p:spPr>
      </p:pic>
      <p:pic>
        <p:nvPicPr>
          <p:cNvPr id="120" name="Graphic 119" descr="Man with solid fill">
            <a:extLst>
              <a:ext uri="{FF2B5EF4-FFF2-40B4-BE49-F238E27FC236}">
                <a16:creationId xmlns:a16="http://schemas.microsoft.com/office/drawing/2014/main" id="{33EE2D00-74D3-3E71-E425-FACA1F049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250" y="2142547"/>
            <a:ext cx="360040" cy="360040"/>
          </a:xfrm>
          <a:prstGeom prst="rect">
            <a:avLst/>
          </a:prstGeom>
        </p:spPr>
      </p:pic>
      <p:pic>
        <p:nvPicPr>
          <p:cNvPr id="121" name="Graphic 120" descr="Man with solid fill">
            <a:extLst>
              <a:ext uri="{FF2B5EF4-FFF2-40B4-BE49-F238E27FC236}">
                <a16:creationId xmlns:a16="http://schemas.microsoft.com/office/drawing/2014/main" id="{079AE8F1-7AC2-B607-E5F2-22289D8EC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2872" y="2312370"/>
            <a:ext cx="360040" cy="360040"/>
          </a:xfrm>
          <a:prstGeom prst="rect">
            <a:avLst/>
          </a:prstGeom>
        </p:spPr>
      </p:pic>
      <p:pic>
        <p:nvPicPr>
          <p:cNvPr id="122" name="Graphic 121" descr="Man with solid fill">
            <a:extLst>
              <a:ext uri="{FF2B5EF4-FFF2-40B4-BE49-F238E27FC236}">
                <a16:creationId xmlns:a16="http://schemas.microsoft.com/office/drawing/2014/main" id="{401A2977-2CDD-0302-2362-D374015BB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6096" y="1673575"/>
            <a:ext cx="360040" cy="360040"/>
          </a:xfrm>
          <a:prstGeom prst="rect">
            <a:avLst/>
          </a:prstGeom>
        </p:spPr>
      </p:pic>
      <p:pic>
        <p:nvPicPr>
          <p:cNvPr id="123" name="Graphic 122" descr="Man with solid fill">
            <a:extLst>
              <a:ext uri="{FF2B5EF4-FFF2-40B4-BE49-F238E27FC236}">
                <a16:creationId xmlns:a16="http://schemas.microsoft.com/office/drawing/2014/main" id="{12D07C27-6597-DB5E-997F-1B822FDBA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8496" y="1825975"/>
            <a:ext cx="360040" cy="360040"/>
          </a:xfrm>
          <a:prstGeom prst="rect">
            <a:avLst/>
          </a:prstGeom>
        </p:spPr>
      </p:pic>
      <p:pic>
        <p:nvPicPr>
          <p:cNvPr id="124" name="Graphic 123" descr="Man with solid fill">
            <a:extLst>
              <a:ext uri="{FF2B5EF4-FFF2-40B4-BE49-F238E27FC236}">
                <a16:creationId xmlns:a16="http://schemas.microsoft.com/office/drawing/2014/main" id="{24731C2D-07CF-6C35-B00F-0DDD104EA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6136" y="1649898"/>
            <a:ext cx="360040" cy="360040"/>
          </a:xfrm>
          <a:prstGeom prst="rect">
            <a:avLst/>
          </a:prstGeom>
        </p:spPr>
      </p:pic>
      <p:pic>
        <p:nvPicPr>
          <p:cNvPr id="125" name="Graphic 124" descr="Man with solid fill">
            <a:extLst>
              <a:ext uri="{FF2B5EF4-FFF2-40B4-BE49-F238E27FC236}">
                <a16:creationId xmlns:a16="http://schemas.microsoft.com/office/drawing/2014/main" id="{F974DD62-4625-BB7F-F36D-1029D0F69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3296" y="2130775"/>
            <a:ext cx="360040" cy="360040"/>
          </a:xfrm>
          <a:prstGeom prst="rect">
            <a:avLst/>
          </a:prstGeom>
        </p:spPr>
      </p:pic>
      <p:pic>
        <p:nvPicPr>
          <p:cNvPr id="126" name="Graphic 125" descr="Man with solid fill">
            <a:extLst>
              <a:ext uri="{FF2B5EF4-FFF2-40B4-BE49-F238E27FC236}">
                <a16:creationId xmlns:a16="http://schemas.microsoft.com/office/drawing/2014/main" id="{0DC23698-9BF8-0593-63E3-AE3FB3565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5696" y="2283175"/>
            <a:ext cx="360040" cy="360040"/>
          </a:xfrm>
          <a:prstGeom prst="rect">
            <a:avLst/>
          </a:prstGeom>
        </p:spPr>
      </p:pic>
      <p:pic>
        <p:nvPicPr>
          <p:cNvPr id="127" name="Graphic 126" descr="Man with solid fill">
            <a:extLst>
              <a:ext uri="{FF2B5EF4-FFF2-40B4-BE49-F238E27FC236}">
                <a16:creationId xmlns:a16="http://schemas.microsoft.com/office/drawing/2014/main" id="{7A119472-569F-96C1-C12E-89F2E1EAB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8096" y="2435575"/>
            <a:ext cx="360040" cy="360040"/>
          </a:xfrm>
          <a:prstGeom prst="rect">
            <a:avLst/>
          </a:prstGeom>
        </p:spPr>
      </p:pic>
      <p:pic>
        <p:nvPicPr>
          <p:cNvPr id="128" name="Graphic 127" descr="Man with solid fill">
            <a:extLst>
              <a:ext uri="{FF2B5EF4-FFF2-40B4-BE49-F238E27FC236}">
                <a16:creationId xmlns:a16="http://schemas.microsoft.com/office/drawing/2014/main" id="{122498E9-2946-3A86-5411-4978A14C2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0496" y="2587975"/>
            <a:ext cx="360040" cy="360040"/>
          </a:xfrm>
          <a:prstGeom prst="rect">
            <a:avLst/>
          </a:prstGeom>
        </p:spPr>
      </p:pic>
      <p:pic>
        <p:nvPicPr>
          <p:cNvPr id="129" name="Graphic 128" descr="Man with solid fill">
            <a:extLst>
              <a:ext uri="{FF2B5EF4-FFF2-40B4-BE49-F238E27FC236}">
                <a16:creationId xmlns:a16="http://schemas.microsoft.com/office/drawing/2014/main" id="{82F70800-7714-EA7F-4C1E-88D1E1B10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2896" y="2740375"/>
            <a:ext cx="360040" cy="360040"/>
          </a:xfrm>
          <a:prstGeom prst="rect">
            <a:avLst/>
          </a:prstGeom>
        </p:spPr>
      </p:pic>
      <p:pic>
        <p:nvPicPr>
          <p:cNvPr id="130" name="Graphic 129" descr="Man with solid fill">
            <a:extLst>
              <a:ext uri="{FF2B5EF4-FFF2-40B4-BE49-F238E27FC236}">
                <a16:creationId xmlns:a16="http://schemas.microsoft.com/office/drawing/2014/main" id="{86884B48-477F-ABBB-1EDE-8484F69EE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4603" y="2363633"/>
            <a:ext cx="360040" cy="360040"/>
          </a:xfrm>
          <a:prstGeom prst="rect">
            <a:avLst/>
          </a:prstGeom>
        </p:spPr>
      </p:pic>
      <p:pic>
        <p:nvPicPr>
          <p:cNvPr id="131" name="Graphic 130" descr="Man with solid fill">
            <a:extLst>
              <a:ext uri="{FF2B5EF4-FFF2-40B4-BE49-F238E27FC236}">
                <a16:creationId xmlns:a16="http://schemas.microsoft.com/office/drawing/2014/main" id="{EAA41594-A723-6E98-DFB5-E42A4893F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7696" y="3045175"/>
            <a:ext cx="360040" cy="360040"/>
          </a:xfrm>
          <a:prstGeom prst="rect">
            <a:avLst/>
          </a:prstGeom>
        </p:spPr>
      </p:pic>
      <p:pic>
        <p:nvPicPr>
          <p:cNvPr id="132" name="Graphic 131" descr="Man with solid fill">
            <a:extLst>
              <a:ext uri="{FF2B5EF4-FFF2-40B4-BE49-F238E27FC236}">
                <a16:creationId xmlns:a16="http://schemas.microsoft.com/office/drawing/2014/main" id="{EB9099FF-BFCA-40EB-7007-05B7940C5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96" y="3197575"/>
            <a:ext cx="360040" cy="360040"/>
          </a:xfrm>
          <a:prstGeom prst="rect">
            <a:avLst/>
          </a:prstGeom>
        </p:spPr>
      </p:pic>
      <p:pic>
        <p:nvPicPr>
          <p:cNvPr id="133" name="Graphic 132" descr="Man with solid fill">
            <a:extLst>
              <a:ext uri="{FF2B5EF4-FFF2-40B4-BE49-F238E27FC236}">
                <a16:creationId xmlns:a16="http://schemas.microsoft.com/office/drawing/2014/main" id="{551ED75E-5C41-854D-0BD9-F994E74D8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2496" y="3349975"/>
            <a:ext cx="360040" cy="360040"/>
          </a:xfrm>
          <a:prstGeom prst="rect">
            <a:avLst/>
          </a:prstGeom>
        </p:spPr>
      </p:pic>
      <p:pic>
        <p:nvPicPr>
          <p:cNvPr id="134" name="Graphic 133" descr="Man with solid fill">
            <a:extLst>
              <a:ext uri="{FF2B5EF4-FFF2-40B4-BE49-F238E27FC236}">
                <a16:creationId xmlns:a16="http://schemas.microsoft.com/office/drawing/2014/main" id="{DD20742E-B285-4971-2FF6-28A4A22F6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4896" y="3502375"/>
            <a:ext cx="360040" cy="360040"/>
          </a:xfrm>
          <a:prstGeom prst="rect">
            <a:avLst/>
          </a:prstGeom>
        </p:spPr>
      </p:pic>
      <p:pic>
        <p:nvPicPr>
          <p:cNvPr id="136" name="Graphic 135" descr="Man with solid fill">
            <a:extLst>
              <a:ext uri="{FF2B5EF4-FFF2-40B4-BE49-F238E27FC236}">
                <a16:creationId xmlns:a16="http://schemas.microsoft.com/office/drawing/2014/main" id="{B017C5B0-05F6-F89C-6EBA-71C04CE8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6499" y="1982634"/>
            <a:ext cx="360040" cy="360040"/>
          </a:xfrm>
          <a:prstGeom prst="rect">
            <a:avLst/>
          </a:prstGeom>
        </p:spPr>
      </p:pic>
      <p:pic>
        <p:nvPicPr>
          <p:cNvPr id="137" name="Graphic 136" descr="Man with solid fill">
            <a:extLst>
              <a:ext uri="{FF2B5EF4-FFF2-40B4-BE49-F238E27FC236}">
                <a16:creationId xmlns:a16="http://schemas.microsoft.com/office/drawing/2014/main" id="{4E56A697-A2F6-9A75-69D7-20705AD8B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9622" y="2536369"/>
            <a:ext cx="360040" cy="360040"/>
          </a:xfrm>
          <a:prstGeom prst="rect">
            <a:avLst/>
          </a:prstGeom>
        </p:spPr>
      </p:pic>
      <p:pic>
        <p:nvPicPr>
          <p:cNvPr id="138" name="Graphic 137" descr="Man with solid fill">
            <a:extLst>
              <a:ext uri="{FF2B5EF4-FFF2-40B4-BE49-F238E27FC236}">
                <a16:creationId xmlns:a16="http://schemas.microsoft.com/office/drawing/2014/main" id="{63B88416-3925-8232-8A39-89BAF41A9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659" y="2055519"/>
            <a:ext cx="360040" cy="360040"/>
          </a:xfrm>
          <a:prstGeom prst="rect">
            <a:avLst/>
          </a:prstGeom>
        </p:spPr>
      </p:pic>
      <p:pic>
        <p:nvPicPr>
          <p:cNvPr id="139" name="Graphic 138" descr="Man with solid fill">
            <a:extLst>
              <a:ext uri="{FF2B5EF4-FFF2-40B4-BE49-F238E27FC236}">
                <a16:creationId xmlns:a16="http://schemas.microsoft.com/office/drawing/2014/main" id="{FC9C52E9-F702-2F03-A1E8-147ECC54E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4623" y="2509664"/>
            <a:ext cx="360040" cy="360040"/>
          </a:xfrm>
          <a:prstGeom prst="rect">
            <a:avLst/>
          </a:prstGeom>
        </p:spPr>
      </p:pic>
      <p:pic>
        <p:nvPicPr>
          <p:cNvPr id="140" name="Graphic 139" descr="Man with solid fill">
            <a:extLst>
              <a:ext uri="{FF2B5EF4-FFF2-40B4-BE49-F238E27FC236}">
                <a16:creationId xmlns:a16="http://schemas.microsoft.com/office/drawing/2014/main" id="{FB5AAAAE-D3EC-7169-9AE8-46165ACE8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3861" y="2733409"/>
            <a:ext cx="360040" cy="360040"/>
          </a:xfrm>
          <a:prstGeom prst="rect">
            <a:avLst/>
          </a:prstGeom>
        </p:spPr>
      </p:pic>
      <p:pic>
        <p:nvPicPr>
          <p:cNvPr id="141" name="Graphic 140" descr="Man with solid fill">
            <a:extLst>
              <a:ext uri="{FF2B5EF4-FFF2-40B4-BE49-F238E27FC236}">
                <a16:creationId xmlns:a16="http://schemas.microsoft.com/office/drawing/2014/main" id="{1357A95D-4901-2BC6-500A-6DFC980C2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0799" y="1890684"/>
            <a:ext cx="360040" cy="360040"/>
          </a:xfrm>
          <a:prstGeom prst="rect">
            <a:avLst/>
          </a:prstGeom>
        </p:spPr>
      </p:pic>
      <p:pic>
        <p:nvPicPr>
          <p:cNvPr id="142" name="Graphic 141" descr="Man with solid fill">
            <a:extLst>
              <a:ext uri="{FF2B5EF4-FFF2-40B4-BE49-F238E27FC236}">
                <a16:creationId xmlns:a16="http://schemas.microsoft.com/office/drawing/2014/main" id="{5DBB2192-B676-4B77-D938-CB47F1D53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083" y="1990187"/>
            <a:ext cx="360040" cy="360040"/>
          </a:xfrm>
          <a:prstGeom prst="rect">
            <a:avLst/>
          </a:prstGeom>
        </p:spPr>
      </p:pic>
      <p:pic>
        <p:nvPicPr>
          <p:cNvPr id="143" name="Graphic 142" descr="Man with solid fill">
            <a:extLst>
              <a:ext uri="{FF2B5EF4-FFF2-40B4-BE49-F238E27FC236}">
                <a16:creationId xmlns:a16="http://schemas.microsoft.com/office/drawing/2014/main" id="{9C130859-851D-0AA0-181F-6497A9493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483" y="2142587"/>
            <a:ext cx="360040" cy="360040"/>
          </a:xfrm>
          <a:prstGeom prst="rect">
            <a:avLst/>
          </a:prstGeom>
        </p:spPr>
      </p:pic>
      <p:pic>
        <p:nvPicPr>
          <p:cNvPr id="144" name="Graphic 143" descr="Man with solid fill">
            <a:extLst>
              <a:ext uri="{FF2B5EF4-FFF2-40B4-BE49-F238E27FC236}">
                <a16:creationId xmlns:a16="http://schemas.microsoft.com/office/drawing/2014/main" id="{C204E6E4-1E7F-EB62-D0A6-7E376F201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6883" y="2294987"/>
            <a:ext cx="360040" cy="360040"/>
          </a:xfrm>
          <a:prstGeom prst="rect">
            <a:avLst/>
          </a:prstGeom>
        </p:spPr>
      </p:pic>
      <p:pic>
        <p:nvPicPr>
          <p:cNvPr id="145" name="Graphic 144" descr="Man with solid fill">
            <a:extLst>
              <a:ext uri="{FF2B5EF4-FFF2-40B4-BE49-F238E27FC236}">
                <a16:creationId xmlns:a16="http://schemas.microsoft.com/office/drawing/2014/main" id="{7CEDF6BD-DE1A-3470-EA9A-6642C3642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9283" y="2447387"/>
            <a:ext cx="360040" cy="360040"/>
          </a:xfrm>
          <a:prstGeom prst="rect">
            <a:avLst/>
          </a:prstGeom>
        </p:spPr>
      </p:pic>
      <p:pic>
        <p:nvPicPr>
          <p:cNvPr id="146" name="Graphic 145" descr="Man with solid fill">
            <a:extLst>
              <a:ext uri="{FF2B5EF4-FFF2-40B4-BE49-F238E27FC236}">
                <a16:creationId xmlns:a16="http://schemas.microsoft.com/office/drawing/2014/main" id="{81EA5BAF-6EBB-B5B9-A498-A824B8B2D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683" y="2599787"/>
            <a:ext cx="360040" cy="360040"/>
          </a:xfrm>
          <a:prstGeom prst="rect">
            <a:avLst/>
          </a:prstGeom>
        </p:spPr>
      </p:pic>
      <p:pic>
        <p:nvPicPr>
          <p:cNvPr id="147" name="Graphic 146" descr="Man with solid fill">
            <a:extLst>
              <a:ext uri="{FF2B5EF4-FFF2-40B4-BE49-F238E27FC236}">
                <a16:creationId xmlns:a16="http://schemas.microsoft.com/office/drawing/2014/main" id="{1BDC82A4-2E1C-CF75-AB50-0C85FC085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4083" y="2752187"/>
            <a:ext cx="360040" cy="360040"/>
          </a:xfrm>
          <a:prstGeom prst="rect">
            <a:avLst/>
          </a:prstGeom>
        </p:spPr>
      </p:pic>
      <p:pic>
        <p:nvPicPr>
          <p:cNvPr id="148" name="Graphic 147" descr="Man with solid fill">
            <a:extLst>
              <a:ext uri="{FF2B5EF4-FFF2-40B4-BE49-F238E27FC236}">
                <a16:creationId xmlns:a16="http://schemas.microsoft.com/office/drawing/2014/main" id="{A46667B2-EDBC-C3E6-CB96-697CA6E26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6483" y="2904587"/>
            <a:ext cx="360040" cy="360040"/>
          </a:xfrm>
          <a:prstGeom prst="rect">
            <a:avLst/>
          </a:prstGeom>
        </p:spPr>
      </p:pic>
      <p:pic>
        <p:nvPicPr>
          <p:cNvPr id="149" name="Graphic 148" descr="Man with solid fill">
            <a:extLst>
              <a:ext uri="{FF2B5EF4-FFF2-40B4-BE49-F238E27FC236}">
                <a16:creationId xmlns:a16="http://schemas.microsoft.com/office/drawing/2014/main" id="{97A0F9C1-2941-38DD-0409-48C82653E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8883" y="3056987"/>
            <a:ext cx="360040" cy="360040"/>
          </a:xfrm>
          <a:prstGeom prst="rect">
            <a:avLst/>
          </a:prstGeom>
        </p:spPr>
      </p:pic>
      <p:pic>
        <p:nvPicPr>
          <p:cNvPr id="150" name="Graphic 149" descr="Man with solid fill">
            <a:extLst>
              <a:ext uri="{FF2B5EF4-FFF2-40B4-BE49-F238E27FC236}">
                <a16:creationId xmlns:a16="http://schemas.microsoft.com/office/drawing/2014/main" id="{D18784A8-4068-9390-ADA3-0ECD16594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0567" y="1475416"/>
            <a:ext cx="360040" cy="360040"/>
          </a:xfrm>
          <a:prstGeom prst="rect">
            <a:avLst/>
          </a:prstGeom>
        </p:spPr>
      </p:pic>
      <p:pic>
        <p:nvPicPr>
          <p:cNvPr id="151" name="Graphic 150" descr="Man with solid fill">
            <a:extLst>
              <a:ext uri="{FF2B5EF4-FFF2-40B4-BE49-F238E27FC236}">
                <a16:creationId xmlns:a16="http://schemas.microsoft.com/office/drawing/2014/main" id="{20025B2E-66D2-5744-3093-662ECEC06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3683" y="3361787"/>
            <a:ext cx="360040" cy="360040"/>
          </a:xfrm>
          <a:prstGeom prst="rect">
            <a:avLst/>
          </a:prstGeom>
        </p:spPr>
      </p:pic>
      <p:pic>
        <p:nvPicPr>
          <p:cNvPr id="152" name="Graphic 151" descr="Man with solid fill">
            <a:extLst>
              <a:ext uri="{FF2B5EF4-FFF2-40B4-BE49-F238E27FC236}">
                <a16:creationId xmlns:a16="http://schemas.microsoft.com/office/drawing/2014/main" id="{42AB68E6-4974-163D-D573-7086343EC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6083" y="3514187"/>
            <a:ext cx="360040" cy="360040"/>
          </a:xfrm>
          <a:prstGeom prst="rect">
            <a:avLst/>
          </a:prstGeom>
        </p:spPr>
      </p:pic>
      <p:pic>
        <p:nvPicPr>
          <p:cNvPr id="153" name="Graphic 152" descr="Man with solid fill">
            <a:extLst>
              <a:ext uri="{FF2B5EF4-FFF2-40B4-BE49-F238E27FC236}">
                <a16:creationId xmlns:a16="http://schemas.microsoft.com/office/drawing/2014/main" id="{674ECD1E-09F8-E1E2-05A5-1D5C197E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0477" y="1982634"/>
            <a:ext cx="360040" cy="360040"/>
          </a:xfrm>
          <a:prstGeom prst="rect">
            <a:avLst/>
          </a:prstGeom>
        </p:spPr>
      </p:pic>
      <p:pic>
        <p:nvPicPr>
          <p:cNvPr id="154" name="Graphic 153" descr="Man with solid fill">
            <a:extLst>
              <a:ext uri="{FF2B5EF4-FFF2-40B4-BE49-F238E27FC236}">
                <a16:creationId xmlns:a16="http://schemas.microsoft.com/office/drawing/2014/main" id="{16BA2597-AA38-338B-B4EC-8E0A5798F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174" y="1565205"/>
            <a:ext cx="360040" cy="360040"/>
          </a:xfrm>
          <a:prstGeom prst="rect">
            <a:avLst/>
          </a:prstGeom>
        </p:spPr>
      </p:pic>
      <p:pic>
        <p:nvPicPr>
          <p:cNvPr id="155" name="Graphic 154" descr="Man with solid fill">
            <a:extLst>
              <a:ext uri="{FF2B5EF4-FFF2-40B4-BE49-F238E27FC236}">
                <a16:creationId xmlns:a16="http://schemas.microsoft.com/office/drawing/2014/main" id="{22E4B334-AE30-A2AB-A86C-D946975B5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0696" y="2258700"/>
            <a:ext cx="360040" cy="360040"/>
          </a:xfrm>
          <a:prstGeom prst="rect">
            <a:avLst/>
          </a:prstGeom>
        </p:spPr>
      </p:pic>
      <p:pic>
        <p:nvPicPr>
          <p:cNvPr id="156" name="Graphic 155" descr="Man with solid fill">
            <a:extLst>
              <a:ext uri="{FF2B5EF4-FFF2-40B4-BE49-F238E27FC236}">
                <a16:creationId xmlns:a16="http://schemas.microsoft.com/office/drawing/2014/main" id="{DB836F65-7BC5-CBC5-2434-23794237C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0696" y="2862627"/>
            <a:ext cx="360040" cy="360040"/>
          </a:xfrm>
          <a:prstGeom prst="rect">
            <a:avLst/>
          </a:prstGeom>
        </p:spPr>
      </p:pic>
      <p:pic>
        <p:nvPicPr>
          <p:cNvPr id="157" name="Graphic 156" descr="Man with solid fill">
            <a:extLst>
              <a:ext uri="{FF2B5EF4-FFF2-40B4-BE49-F238E27FC236}">
                <a16:creationId xmlns:a16="http://schemas.microsoft.com/office/drawing/2014/main" id="{DCDFD3B8-A824-0D1D-0F89-D3D363CF8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0457" y="1697314"/>
            <a:ext cx="360040" cy="360040"/>
          </a:xfrm>
          <a:prstGeom prst="rect">
            <a:avLst/>
          </a:prstGeom>
        </p:spPr>
      </p:pic>
      <p:pic>
        <p:nvPicPr>
          <p:cNvPr id="158" name="Graphic 157" descr="Man with solid fill">
            <a:extLst>
              <a:ext uri="{FF2B5EF4-FFF2-40B4-BE49-F238E27FC236}">
                <a16:creationId xmlns:a16="http://schemas.microsoft.com/office/drawing/2014/main" id="{C7C3EEEA-8CDE-5969-6486-E31EEB519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8659" y="2372495"/>
            <a:ext cx="360040" cy="360040"/>
          </a:xfrm>
          <a:prstGeom prst="rect">
            <a:avLst/>
          </a:prstGeom>
        </p:spPr>
      </p:pic>
      <p:pic>
        <p:nvPicPr>
          <p:cNvPr id="159" name="Graphic 158" descr="Man with solid fill">
            <a:extLst>
              <a:ext uri="{FF2B5EF4-FFF2-40B4-BE49-F238E27FC236}">
                <a16:creationId xmlns:a16="http://schemas.microsoft.com/office/drawing/2014/main" id="{816E04AF-AC1B-B3F7-8BED-38940DA36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3631" y="3072295"/>
            <a:ext cx="360040" cy="360040"/>
          </a:xfrm>
          <a:prstGeom prst="rect">
            <a:avLst/>
          </a:prstGeom>
        </p:spPr>
      </p:pic>
      <p:pic>
        <p:nvPicPr>
          <p:cNvPr id="160" name="Graphic 159" descr="Man with solid fill">
            <a:extLst>
              <a:ext uri="{FF2B5EF4-FFF2-40B4-BE49-F238E27FC236}">
                <a16:creationId xmlns:a16="http://schemas.microsoft.com/office/drawing/2014/main" id="{88E32E99-6B00-A78E-A3CE-C338CD5BA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289" y="1650319"/>
            <a:ext cx="360040" cy="360040"/>
          </a:xfrm>
          <a:prstGeom prst="rect">
            <a:avLst/>
          </a:prstGeom>
        </p:spPr>
      </p:pic>
      <p:pic>
        <p:nvPicPr>
          <p:cNvPr id="161" name="Graphic 160" descr="Man with solid fill">
            <a:extLst>
              <a:ext uri="{FF2B5EF4-FFF2-40B4-BE49-F238E27FC236}">
                <a16:creationId xmlns:a16="http://schemas.microsoft.com/office/drawing/2014/main" id="{54E354ED-EA11-BDFF-0F36-2997A2554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1568" y="1683238"/>
            <a:ext cx="360040" cy="360040"/>
          </a:xfrm>
          <a:prstGeom prst="rect">
            <a:avLst/>
          </a:prstGeom>
        </p:spPr>
      </p:pic>
      <p:pic>
        <p:nvPicPr>
          <p:cNvPr id="162" name="Graphic 161" descr="Man with solid fill">
            <a:extLst>
              <a:ext uri="{FF2B5EF4-FFF2-40B4-BE49-F238E27FC236}">
                <a16:creationId xmlns:a16="http://schemas.microsoft.com/office/drawing/2014/main" id="{1AC9ECE3-F402-AC79-FE89-D1A410DC8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7345" y="2283880"/>
            <a:ext cx="360040" cy="360040"/>
          </a:xfrm>
          <a:prstGeom prst="rect">
            <a:avLst/>
          </a:prstGeom>
        </p:spPr>
      </p:pic>
      <p:pic>
        <p:nvPicPr>
          <p:cNvPr id="163" name="Graphic 162" descr="Man with solid fill">
            <a:extLst>
              <a:ext uri="{FF2B5EF4-FFF2-40B4-BE49-F238E27FC236}">
                <a16:creationId xmlns:a16="http://schemas.microsoft.com/office/drawing/2014/main" id="{98A969C2-292E-10F4-9A83-9BEBAEDD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9745" y="2436280"/>
            <a:ext cx="360040" cy="360040"/>
          </a:xfrm>
          <a:prstGeom prst="rect">
            <a:avLst/>
          </a:prstGeom>
        </p:spPr>
      </p:pic>
      <p:pic>
        <p:nvPicPr>
          <p:cNvPr id="164" name="Graphic 163" descr="Man with solid fill">
            <a:extLst>
              <a:ext uri="{FF2B5EF4-FFF2-40B4-BE49-F238E27FC236}">
                <a16:creationId xmlns:a16="http://schemas.microsoft.com/office/drawing/2014/main" id="{BF0899E1-CA62-DB29-B7A1-D39B4EE8A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2145" y="2588680"/>
            <a:ext cx="360040" cy="360040"/>
          </a:xfrm>
          <a:prstGeom prst="rect">
            <a:avLst/>
          </a:prstGeom>
        </p:spPr>
      </p:pic>
      <p:pic>
        <p:nvPicPr>
          <p:cNvPr id="165" name="Graphic 164" descr="Man with solid fill">
            <a:extLst>
              <a:ext uri="{FF2B5EF4-FFF2-40B4-BE49-F238E27FC236}">
                <a16:creationId xmlns:a16="http://schemas.microsoft.com/office/drawing/2014/main" id="{F7FDE961-9B67-F086-7FFF-EDBCD188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4545" y="2741080"/>
            <a:ext cx="360040" cy="360040"/>
          </a:xfrm>
          <a:prstGeom prst="rect">
            <a:avLst/>
          </a:prstGeom>
        </p:spPr>
      </p:pic>
      <p:pic>
        <p:nvPicPr>
          <p:cNvPr id="166" name="Graphic 165" descr="Man with solid fill">
            <a:extLst>
              <a:ext uri="{FF2B5EF4-FFF2-40B4-BE49-F238E27FC236}">
                <a16:creationId xmlns:a16="http://schemas.microsoft.com/office/drawing/2014/main" id="{16E0A0D6-E3DB-5614-D06F-92AAD8782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6945" y="2893480"/>
            <a:ext cx="360040" cy="360040"/>
          </a:xfrm>
          <a:prstGeom prst="rect">
            <a:avLst/>
          </a:prstGeom>
        </p:spPr>
      </p:pic>
      <p:pic>
        <p:nvPicPr>
          <p:cNvPr id="167" name="Graphic 166" descr="Man with solid fill">
            <a:extLst>
              <a:ext uri="{FF2B5EF4-FFF2-40B4-BE49-F238E27FC236}">
                <a16:creationId xmlns:a16="http://schemas.microsoft.com/office/drawing/2014/main" id="{6E78898F-7172-B523-2050-9ACC7C8D0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373" y="2732535"/>
            <a:ext cx="360040" cy="360040"/>
          </a:xfrm>
          <a:prstGeom prst="rect">
            <a:avLst/>
          </a:prstGeom>
        </p:spPr>
      </p:pic>
      <p:pic>
        <p:nvPicPr>
          <p:cNvPr id="168" name="Graphic 167" descr="Man with solid fill">
            <a:extLst>
              <a:ext uri="{FF2B5EF4-FFF2-40B4-BE49-F238E27FC236}">
                <a16:creationId xmlns:a16="http://schemas.microsoft.com/office/drawing/2014/main" id="{3F265A09-4BD7-7362-78C6-016CE3C1A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1745" y="3198280"/>
            <a:ext cx="360040" cy="360040"/>
          </a:xfrm>
          <a:prstGeom prst="rect">
            <a:avLst/>
          </a:prstGeom>
        </p:spPr>
      </p:pic>
      <p:pic>
        <p:nvPicPr>
          <p:cNvPr id="169" name="Graphic 168" descr="Man with solid fill">
            <a:extLst>
              <a:ext uri="{FF2B5EF4-FFF2-40B4-BE49-F238E27FC236}">
                <a16:creationId xmlns:a16="http://schemas.microsoft.com/office/drawing/2014/main" id="{372197E8-1E1A-89B2-369D-EA1973DDE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4145" y="3350680"/>
            <a:ext cx="360040" cy="360040"/>
          </a:xfrm>
          <a:prstGeom prst="rect">
            <a:avLst/>
          </a:prstGeom>
        </p:spPr>
      </p:pic>
      <p:pic>
        <p:nvPicPr>
          <p:cNvPr id="170" name="Graphic 169" descr="Man with solid fill">
            <a:extLst>
              <a:ext uri="{FF2B5EF4-FFF2-40B4-BE49-F238E27FC236}">
                <a16:creationId xmlns:a16="http://schemas.microsoft.com/office/drawing/2014/main" id="{40CEB3E3-D5EE-10FA-1CC8-D6ED15022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6545" y="3503080"/>
            <a:ext cx="360040" cy="360040"/>
          </a:xfrm>
          <a:prstGeom prst="rect">
            <a:avLst/>
          </a:prstGeom>
        </p:spPr>
      </p:pic>
      <p:pic>
        <p:nvPicPr>
          <p:cNvPr id="171" name="Graphic 170" descr="Man with solid fill">
            <a:extLst>
              <a:ext uri="{FF2B5EF4-FFF2-40B4-BE49-F238E27FC236}">
                <a16:creationId xmlns:a16="http://schemas.microsoft.com/office/drawing/2014/main" id="{5D580549-E954-F37F-AE23-3099CE5CD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0352" y="1523873"/>
            <a:ext cx="360040" cy="360040"/>
          </a:xfrm>
          <a:prstGeom prst="rect">
            <a:avLst/>
          </a:prstGeom>
        </p:spPr>
      </p:pic>
      <p:pic>
        <p:nvPicPr>
          <p:cNvPr id="172" name="Graphic 171" descr="Man with solid fill">
            <a:extLst>
              <a:ext uri="{FF2B5EF4-FFF2-40B4-BE49-F238E27FC236}">
                <a16:creationId xmlns:a16="http://schemas.microsoft.com/office/drawing/2014/main" id="{EC2207A8-9BF7-A4EA-6CDB-4F9E56DDA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0187" y="2372495"/>
            <a:ext cx="360040" cy="360040"/>
          </a:xfrm>
          <a:prstGeom prst="rect">
            <a:avLst/>
          </a:prstGeom>
        </p:spPr>
      </p:pic>
      <p:pic>
        <p:nvPicPr>
          <p:cNvPr id="174" name="Graphic 173" descr="Man with solid fill">
            <a:extLst>
              <a:ext uri="{FF2B5EF4-FFF2-40B4-BE49-F238E27FC236}">
                <a16:creationId xmlns:a16="http://schemas.microsoft.com/office/drawing/2014/main" id="{36AF6CBF-AB98-FA37-318F-103E1030C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746" y="1566595"/>
            <a:ext cx="360040" cy="360040"/>
          </a:xfrm>
          <a:prstGeom prst="rect">
            <a:avLst/>
          </a:prstGeom>
        </p:spPr>
      </p:pic>
      <p:pic>
        <p:nvPicPr>
          <p:cNvPr id="175" name="Graphic 174" descr="Man with solid fill">
            <a:extLst>
              <a:ext uri="{FF2B5EF4-FFF2-40B4-BE49-F238E27FC236}">
                <a16:creationId xmlns:a16="http://schemas.microsoft.com/office/drawing/2014/main" id="{A87BAD29-1415-77FA-99F1-150AF154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0384" y="1823344"/>
            <a:ext cx="360040" cy="360040"/>
          </a:xfrm>
          <a:prstGeom prst="rect">
            <a:avLst/>
          </a:prstGeom>
        </p:spPr>
      </p:pic>
      <p:pic>
        <p:nvPicPr>
          <p:cNvPr id="176" name="Graphic 175" descr="Man with solid fill">
            <a:extLst>
              <a:ext uri="{FF2B5EF4-FFF2-40B4-BE49-F238E27FC236}">
                <a16:creationId xmlns:a16="http://schemas.microsoft.com/office/drawing/2014/main" id="{CB951152-F382-D134-5C17-32055D01B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0277" y="1746615"/>
            <a:ext cx="360040" cy="360040"/>
          </a:xfrm>
          <a:prstGeom prst="rect">
            <a:avLst/>
          </a:prstGeom>
        </p:spPr>
      </p:pic>
      <p:pic>
        <p:nvPicPr>
          <p:cNvPr id="177" name="Graphic 176" descr="Man with solid fill">
            <a:extLst>
              <a:ext uri="{FF2B5EF4-FFF2-40B4-BE49-F238E27FC236}">
                <a16:creationId xmlns:a16="http://schemas.microsoft.com/office/drawing/2014/main" id="{1F1F4E39-08ED-50C6-A6D0-3A42D19D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0437" y="2096551"/>
            <a:ext cx="360040" cy="360040"/>
          </a:xfrm>
          <a:prstGeom prst="rect">
            <a:avLst/>
          </a:prstGeom>
        </p:spPr>
      </p:pic>
      <p:pic>
        <p:nvPicPr>
          <p:cNvPr id="178" name="Graphic 177" descr="Man with solid fill">
            <a:extLst>
              <a:ext uri="{FF2B5EF4-FFF2-40B4-BE49-F238E27FC236}">
                <a16:creationId xmlns:a16="http://schemas.microsoft.com/office/drawing/2014/main" id="{FF1AEF91-C44F-C014-C670-A624D4B63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1568" y="1332904"/>
            <a:ext cx="360040" cy="360040"/>
          </a:xfrm>
          <a:prstGeom prst="rect">
            <a:avLst/>
          </a:prstGeom>
        </p:spPr>
      </p:pic>
      <p:pic>
        <p:nvPicPr>
          <p:cNvPr id="179" name="Graphic 178" descr="Man with solid fill">
            <a:extLst>
              <a:ext uri="{FF2B5EF4-FFF2-40B4-BE49-F238E27FC236}">
                <a16:creationId xmlns:a16="http://schemas.microsoft.com/office/drawing/2014/main" id="{2590D3DC-82F4-1C6F-449F-176FA6465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0567" y="1874168"/>
            <a:ext cx="360040" cy="360040"/>
          </a:xfrm>
          <a:prstGeom prst="rect">
            <a:avLst/>
          </a:prstGeom>
        </p:spPr>
      </p:pic>
      <p:pic>
        <p:nvPicPr>
          <p:cNvPr id="180" name="Graphic 179" descr="Man with solid fill">
            <a:extLst>
              <a:ext uri="{FF2B5EF4-FFF2-40B4-BE49-F238E27FC236}">
                <a16:creationId xmlns:a16="http://schemas.microsoft.com/office/drawing/2014/main" id="{23E6FC65-F1C7-E681-4AB4-C95BE9489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1239" y="2615095"/>
            <a:ext cx="360040" cy="360040"/>
          </a:xfrm>
          <a:prstGeom prst="rect">
            <a:avLst/>
          </a:prstGeom>
        </p:spPr>
      </p:pic>
      <p:pic>
        <p:nvPicPr>
          <p:cNvPr id="181" name="Graphic 180" descr="Man with solid fill">
            <a:extLst>
              <a:ext uri="{FF2B5EF4-FFF2-40B4-BE49-F238E27FC236}">
                <a16:creationId xmlns:a16="http://schemas.microsoft.com/office/drawing/2014/main" id="{71B77184-1023-646A-994A-409F7D90B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2046" y="1982634"/>
            <a:ext cx="360040" cy="360040"/>
          </a:xfrm>
          <a:prstGeom prst="rect">
            <a:avLst/>
          </a:prstGeom>
        </p:spPr>
      </p:pic>
      <p:pic>
        <p:nvPicPr>
          <p:cNvPr id="182" name="Graphic 181" descr="Man with solid fill">
            <a:extLst>
              <a:ext uri="{FF2B5EF4-FFF2-40B4-BE49-F238E27FC236}">
                <a16:creationId xmlns:a16="http://schemas.microsoft.com/office/drawing/2014/main" id="{19348E9D-5F8D-9777-62C3-600E13E8F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1552" y="2900895"/>
            <a:ext cx="360040" cy="360040"/>
          </a:xfrm>
          <a:prstGeom prst="rect">
            <a:avLst/>
          </a:prstGeom>
        </p:spPr>
      </p:pic>
      <p:pic>
        <p:nvPicPr>
          <p:cNvPr id="183" name="Graphic 182" descr="Man with solid fill">
            <a:extLst>
              <a:ext uri="{FF2B5EF4-FFF2-40B4-BE49-F238E27FC236}">
                <a16:creationId xmlns:a16="http://schemas.microsoft.com/office/drawing/2014/main" id="{2B3D9373-8E29-C00E-87EB-1C22AD6FA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6087" y="2083752"/>
            <a:ext cx="360040" cy="360040"/>
          </a:xfrm>
          <a:prstGeom prst="rect">
            <a:avLst/>
          </a:prstGeom>
        </p:spPr>
      </p:pic>
      <p:pic>
        <p:nvPicPr>
          <p:cNvPr id="184" name="Graphic 183" descr="Man with solid fill">
            <a:extLst>
              <a:ext uri="{FF2B5EF4-FFF2-40B4-BE49-F238E27FC236}">
                <a16:creationId xmlns:a16="http://schemas.microsoft.com/office/drawing/2014/main" id="{FE900E78-DE7E-F815-6719-FD4059981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184" y="1622594"/>
            <a:ext cx="360040" cy="360040"/>
          </a:xfrm>
          <a:prstGeom prst="rect">
            <a:avLst/>
          </a:prstGeom>
        </p:spPr>
      </p:pic>
      <p:pic>
        <p:nvPicPr>
          <p:cNvPr id="185" name="Graphic 184" descr="Man with solid fill">
            <a:extLst>
              <a:ext uri="{FF2B5EF4-FFF2-40B4-BE49-F238E27FC236}">
                <a16:creationId xmlns:a16="http://schemas.microsoft.com/office/drawing/2014/main" id="{BD0E1AF8-D777-C8DE-F914-51B0949A6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208" y="1718501"/>
            <a:ext cx="360040" cy="360040"/>
          </a:xfrm>
          <a:prstGeom prst="rect">
            <a:avLst/>
          </a:prstGeom>
        </p:spPr>
      </p:pic>
      <p:pic>
        <p:nvPicPr>
          <p:cNvPr id="200" name="Graphic 199" descr="Man with solid fill">
            <a:extLst>
              <a:ext uri="{FF2B5EF4-FFF2-40B4-BE49-F238E27FC236}">
                <a16:creationId xmlns:a16="http://schemas.microsoft.com/office/drawing/2014/main" id="{62D89AAB-78CA-C376-3F43-2F21FD6F6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6963" y="4784576"/>
            <a:ext cx="360040" cy="360040"/>
          </a:xfrm>
          <a:prstGeom prst="rect">
            <a:avLst/>
          </a:prstGeom>
        </p:spPr>
      </p:pic>
      <p:pic>
        <p:nvPicPr>
          <p:cNvPr id="201" name="Graphic 200" descr="Man with solid fill">
            <a:extLst>
              <a:ext uri="{FF2B5EF4-FFF2-40B4-BE49-F238E27FC236}">
                <a16:creationId xmlns:a16="http://schemas.microsoft.com/office/drawing/2014/main" id="{82070927-268C-104C-76B0-2B0C3A07B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0527" y="5805264"/>
            <a:ext cx="360040" cy="360040"/>
          </a:xfrm>
          <a:prstGeom prst="rect">
            <a:avLst/>
          </a:prstGeom>
        </p:spPr>
      </p:pic>
      <p:pic>
        <p:nvPicPr>
          <p:cNvPr id="202" name="Graphic 201" descr="Man with solid fill">
            <a:extLst>
              <a:ext uri="{FF2B5EF4-FFF2-40B4-BE49-F238E27FC236}">
                <a16:creationId xmlns:a16="http://schemas.microsoft.com/office/drawing/2014/main" id="{8FBD39CF-A342-0D77-244C-721F651A4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2280" y="5517232"/>
            <a:ext cx="360040" cy="360040"/>
          </a:xfrm>
          <a:prstGeom prst="rect">
            <a:avLst/>
          </a:prstGeom>
        </p:spPr>
      </p:pic>
      <p:pic>
        <p:nvPicPr>
          <p:cNvPr id="203" name="Graphic 202" descr="Man with solid fill">
            <a:extLst>
              <a:ext uri="{FF2B5EF4-FFF2-40B4-BE49-F238E27FC236}">
                <a16:creationId xmlns:a16="http://schemas.microsoft.com/office/drawing/2014/main" id="{DDD983EC-ECBA-0938-B5B1-7DF6FD11B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2659" y="5921379"/>
            <a:ext cx="360040" cy="360040"/>
          </a:xfrm>
          <a:prstGeom prst="rect">
            <a:avLst/>
          </a:prstGeom>
        </p:spPr>
      </p:pic>
      <p:pic>
        <p:nvPicPr>
          <p:cNvPr id="204" name="Graphic 203" descr="Man with solid fill">
            <a:extLst>
              <a:ext uri="{FF2B5EF4-FFF2-40B4-BE49-F238E27FC236}">
                <a16:creationId xmlns:a16="http://schemas.microsoft.com/office/drawing/2014/main" id="{CF3D31D0-424B-723D-0EAD-A6830C753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4603" y="5445224"/>
            <a:ext cx="360040" cy="360040"/>
          </a:xfrm>
          <a:prstGeom prst="rect">
            <a:avLst/>
          </a:prstGeom>
        </p:spPr>
      </p:pic>
      <p:pic>
        <p:nvPicPr>
          <p:cNvPr id="205" name="Graphic 204" descr="Man with solid fill">
            <a:extLst>
              <a:ext uri="{FF2B5EF4-FFF2-40B4-BE49-F238E27FC236}">
                <a16:creationId xmlns:a16="http://schemas.microsoft.com/office/drawing/2014/main" id="{106AA7AB-8085-C785-49E4-CB15543D7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08639" y="5589240"/>
            <a:ext cx="360040" cy="360040"/>
          </a:xfrm>
          <a:prstGeom prst="rect">
            <a:avLst/>
          </a:prstGeom>
        </p:spPr>
      </p:pic>
      <p:pic>
        <p:nvPicPr>
          <p:cNvPr id="206" name="Graphic 205" descr="Man with solid fill">
            <a:extLst>
              <a:ext uri="{FF2B5EF4-FFF2-40B4-BE49-F238E27FC236}">
                <a16:creationId xmlns:a16="http://schemas.microsoft.com/office/drawing/2014/main" id="{23104D85-6E72-E0B9-E10A-2A275EA78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760" y="4797152"/>
            <a:ext cx="360040" cy="360040"/>
          </a:xfrm>
          <a:prstGeom prst="rect">
            <a:avLst/>
          </a:prstGeom>
        </p:spPr>
      </p:pic>
      <p:pic>
        <p:nvPicPr>
          <p:cNvPr id="207" name="Graphic 206" descr="Man with solid fill">
            <a:extLst>
              <a:ext uri="{FF2B5EF4-FFF2-40B4-BE49-F238E27FC236}">
                <a16:creationId xmlns:a16="http://schemas.microsoft.com/office/drawing/2014/main" id="{F07ACCB1-61D7-EFE0-E016-77EAAE233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8659" y="5921379"/>
            <a:ext cx="360040" cy="360040"/>
          </a:xfrm>
          <a:prstGeom prst="rect">
            <a:avLst/>
          </a:prstGeom>
        </p:spPr>
      </p:pic>
      <p:pic>
        <p:nvPicPr>
          <p:cNvPr id="208" name="Graphic 207" descr="Man with solid fill">
            <a:extLst>
              <a:ext uri="{FF2B5EF4-FFF2-40B4-BE49-F238E27FC236}">
                <a16:creationId xmlns:a16="http://schemas.microsoft.com/office/drawing/2014/main" id="{7B21F7F0-3417-54B1-CF4B-4A3200649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216" y="5949280"/>
            <a:ext cx="360040" cy="360040"/>
          </a:xfrm>
          <a:prstGeom prst="rect">
            <a:avLst/>
          </a:prstGeom>
        </p:spPr>
      </p:pic>
      <p:pic>
        <p:nvPicPr>
          <p:cNvPr id="209" name="Graphic 208" descr="Man with solid fill">
            <a:extLst>
              <a:ext uri="{FF2B5EF4-FFF2-40B4-BE49-F238E27FC236}">
                <a16:creationId xmlns:a16="http://schemas.microsoft.com/office/drawing/2014/main" id="{82A8BA23-E6AA-7F71-114A-4DB3110D0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6176" y="4797152"/>
            <a:ext cx="360040" cy="360040"/>
          </a:xfrm>
          <a:prstGeom prst="rect">
            <a:avLst/>
          </a:prstGeom>
        </p:spPr>
      </p:pic>
      <p:pic>
        <p:nvPicPr>
          <p:cNvPr id="210" name="Graphic 209" descr="Man with solid fill">
            <a:extLst>
              <a:ext uri="{FF2B5EF4-FFF2-40B4-BE49-F238E27FC236}">
                <a16:creationId xmlns:a16="http://schemas.microsoft.com/office/drawing/2014/main" id="{52D66134-C517-962F-3227-3AA75B2A8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4603" y="5805264"/>
            <a:ext cx="360040" cy="36004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6121DDDF-935E-3ACB-37A9-571C18B4D55F}"/>
              </a:ext>
            </a:extLst>
          </p:cNvPr>
          <p:cNvSpPr txBox="1"/>
          <p:nvPr/>
        </p:nvSpPr>
        <p:spPr>
          <a:xfrm>
            <a:off x="3344627" y="3534796"/>
            <a:ext cx="85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97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5234ECF-BF50-9A90-AC88-044F357E5F5B}"/>
              </a:ext>
            </a:extLst>
          </p:cNvPr>
          <p:cNvSpPr txBox="1"/>
          <p:nvPr/>
        </p:nvSpPr>
        <p:spPr>
          <a:xfrm>
            <a:off x="5178536" y="3565848"/>
            <a:ext cx="7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81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7898A1F-716F-87D6-9FAA-055B6C8954F8}"/>
              </a:ext>
            </a:extLst>
          </p:cNvPr>
          <p:cNvSpPr txBox="1"/>
          <p:nvPr/>
        </p:nvSpPr>
        <p:spPr>
          <a:xfrm>
            <a:off x="3268801" y="5085184"/>
            <a:ext cx="48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B4BC33B-61FC-3CF3-375C-C7472BE3A3B1}"/>
              </a:ext>
            </a:extLst>
          </p:cNvPr>
          <p:cNvSpPr txBox="1"/>
          <p:nvPr/>
        </p:nvSpPr>
        <p:spPr>
          <a:xfrm>
            <a:off x="5220072" y="501317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19</a:t>
            </a:r>
          </a:p>
        </p:txBody>
      </p:sp>
      <p:pic>
        <p:nvPicPr>
          <p:cNvPr id="2" name="Graphic 1" descr="Man with solid fill">
            <a:extLst>
              <a:ext uri="{FF2B5EF4-FFF2-40B4-BE49-F238E27FC236}">
                <a16:creationId xmlns:a16="http://schemas.microsoft.com/office/drawing/2014/main" id="{009F1826-3D95-FA65-A244-47363AB1D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3307" y="5177044"/>
            <a:ext cx="360040" cy="360040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9325DD3A-954A-33B9-2AA2-C859CA95B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9762" y="5491141"/>
            <a:ext cx="360040" cy="36004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565E636D-C8E9-6B8F-9C83-484A206DE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8184" y="5157192"/>
            <a:ext cx="360040" cy="36004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BD29D73D-47C4-7700-3EC5-792F98B3E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4992" y="5101952"/>
            <a:ext cx="360040" cy="36004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B9EA3297-3405-5871-FC47-BEABBB388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2160" y="5517232"/>
            <a:ext cx="360040" cy="36004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ED46AB7B-9971-B43D-8A78-DDA8B9E0D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216" y="4581128"/>
            <a:ext cx="360040" cy="360040"/>
          </a:xfrm>
          <a:prstGeom prst="rect">
            <a:avLst/>
          </a:prstGeom>
        </p:spPr>
      </p:pic>
      <p:pic>
        <p:nvPicPr>
          <p:cNvPr id="217" name="Graphic 216" descr="Man with solid fill">
            <a:extLst>
              <a:ext uri="{FF2B5EF4-FFF2-40B4-BE49-F238E27FC236}">
                <a16:creationId xmlns:a16="http://schemas.microsoft.com/office/drawing/2014/main" id="{8A8566EC-8FF6-2963-A5D1-86511CE4D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6256" y="4581128"/>
            <a:ext cx="360040" cy="360040"/>
          </a:xfrm>
          <a:prstGeom prst="rect">
            <a:avLst/>
          </a:prstGeom>
        </p:spPr>
      </p:pic>
      <p:pic>
        <p:nvPicPr>
          <p:cNvPr id="218" name="Graphic 217" descr="Man with solid fill">
            <a:extLst>
              <a:ext uri="{FF2B5EF4-FFF2-40B4-BE49-F238E27FC236}">
                <a16:creationId xmlns:a16="http://schemas.microsoft.com/office/drawing/2014/main" id="{CF2A6E44-F01B-EA2C-2BDA-035DC244B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2280" y="5157192"/>
            <a:ext cx="360040" cy="360040"/>
          </a:xfrm>
          <a:prstGeom prst="rect">
            <a:avLst/>
          </a:prstGeom>
        </p:spPr>
      </p:pic>
      <p:pic>
        <p:nvPicPr>
          <p:cNvPr id="219" name="Graphic 218" descr="Man with solid fill">
            <a:extLst>
              <a:ext uri="{FF2B5EF4-FFF2-40B4-BE49-F238E27FC236}">
                <a16:creationId xmlns:a16="http://schemas.microsoft.com/office/drawing/2014/main" id="{11E8FDDB-C29E-4DC4-AF2F-54000ECD1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2320" y="4581128"/>
            <a:ext cx="360040" cy="360040"/>
          </a:xfrm>
          <a:prstGeom prst="rect">
            <a:avLst/>
          </a:prstGeom>
        </p:spPr>
      </p:pic>
      <p:pic>
        <p:nvPicPr>
          <p:cNvPr id="220" name="Graphic 219" descr="Man with solid fill">
            <a:extLst>
              <a:ext uri="{FF2B5EF4-FFF2-40B4-BE49-F238E27FC236}">
                <a16:creationId xmlns:a16="http://schemas.microsoft.com/office/drawing/2014/main" id="{2FD14753-B5B6-6727-6686-B69CA3D41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2272" y="4812537"/>
            <a:ext cx="360040" cy="360040"/>
          </a:xfrm>
          <a:prstGeom prst="rect">
            <a:avLst/>
          </a:prstGeom>
        </p:spPr>
      </p:pic>
      <p:pic>
        <p:nvPicPr>
          <p:cNvPr id="221" name="Graphic 220" descr="Man with solid fill">
            <a:extLst>
              <a:ext uri="{FF2B5EF4-FFF2-40B4-BE49-F238E27FC236}">
                <a16:creationId xmlns:a16="http://schemas.microsoft.com/office/drawing/2014/main" id="{ED8C48D4-D7DA-0245-C950-377DB4001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6376" y="5229200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392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CAFED-9093-AD7B-C5FE-38BD8A96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C91757-E52D-49A0-5467-BB810157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338328"/>
            <a:ext cx="3970784" cy="642400"/>
          </a:xfrm>
        </p:spPr>
        <p:txBody>
          <a:bodyPr>
            <a:normAutofit/>
          </a:bodyPr>
          <a:lstStyle/>
          <a:p>
            <a:r>
              <a:rPr lang="en-GB" sz="3600" dirty="0"/>
              <a:t>Where do we live? </a:t>
            </a:r>
          </a:p>
        </p:txBody>
      </p:sp>
      <p:pic>
        <p:nvPicPr>
          <p:cNvPr id="4" name="Graphic 3" descr="Woman with solid fill">
            <a:extLst>
              <a:ext uri="{FF2B5EF4-FFF2-40B4-BE49-F238E27FC236}">
                <a16:creationId xmlns:a16="http://schemas.microsoft.com/office/drawing/2014/main" id="{74B31F9A-F848-8C04-EECA-FAE3A5F67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16" y="3868792"/>
            <a:ext cx="1512168" cy="1512168"/>
          </a:xfrm>
          <a:prstGeom prst="rect">
            <a:avLst/>
          </a:prstGeom>
        </p:spPr>
      </p:pic>
      <p:pic>
        <p:nvPicPr>
          <p:cNvPr id="5" name="Graphic 4" descr="Woman with solid fill">
            <a:extLst>
              <a:ext uri="{FF2B5EF4-FFF2-40B4-BE49-F238E27FC236}">
                <a16:creationId xmlns:a16="http://schemas.microsoft.com/office/drawing/2014/main" id="{FD50B974-FA8E-8696-9FB7-E13D87AAE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2203" y="4921508"/>
            <a:ext cx="470118" cy="470118"/>
          </a:xfrm>
          <a:prstGeom prst="rect">
            <a:avLst/>
          </a:prstGeom>
        </p:spPr>
      </p:pic>
      <p:pic>
        <p:nvPicPr>
          <p:cNvPr id="6" name="Graphic 5" descr="Woman with solid fill">
            <a:extLst>
              <a:ext uri="{FF2B5EF4-FFF2-40B4-BE49-F238E27FC236}">
                <a16:creationId xmlns:a16="http://schemas.microsoft.com/office/drawing/2014/main" id="{B8CA19DB-E986-1787-C968-A3C1B8FD5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5623" y="1800735"/>
            <a:ext cx="3716497" cy="3716497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1FC13FEA-C2C0-10BB-7170-FD7420B56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8416" y="3941440"/>
            <a:ext cx="1512168" cy="151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9BC695-DFD5-C7B3-F7EE-6FF64AB9BE05}"/>
              </a:ext>
            </a:extLst>
          </p:cNvPr>
          <p:cNvSpPr txBox="1"/>
          <p:nvPr/>
        </p:nvSpPr>
        <p:spPr>
          <a:xfrm>
            <a:off x="1259632" y="5651956"/>
            <a:ext cx="112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Social rented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9BE49-F81F-E50E-4196-EAC2BE351C40}"/>
              </a:ext>
            </a:extLst>
          </p:cNvPr>
          <p:cNvSpPr txBox="1"/>
          <p:nvPr/>
        </p:nvSpPr>
        <p:spPr>
          <a:xfrm>
            <a:off x="6610360" y="5723964"/>
            <a:ext cx="12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EA629-3DA5-F35B-32AD-31701FC2B221}"/>
              </a:ext>
            </a:extLst>
          </p:cNvPr>
          <p:cNvSpPr txBox="1"/>
          <p:nvPr/>
        </p:nvSpPr>
        <p:spPr>
          <a:xfrm>
            <a:off x="5064032" y="5651956"/>
            <a:ext cx="112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Private rented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94B6B-27D7-F9EB-2C49-955461FE060A}"/>
              </a:ext>
            </a:extLst>
          </p:cNvPr>
          <p:cNvSpPr txBox="1"/>
          <p:nvPr/>
        </p:nvSpPr>
        <p:spPr>
          <a:xfrm>
            <a:off x="3243553" y="5651956"/>
            <a:ext cx="112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Owner occupier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FA1FC-958E-F37F-DA86-F517370AE3F3}"/>
              </a:ext>
            </a:extLst>
          </p:cNvPr>
          <p:cNvSpPr txBox="1"/>
          <p:nvPr/>
        </p:nvSpPr>
        <p:spPr>
          <a:xfrm>
            <a:off x="1547664" y="316739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90689D-CE77-DA38-4907-BAC537874987}"/>
              </a:ext>
            </a:extLst>
          </p:cNvPr>
          <p:cNvSpPr txBox="1"/>
          <p:nvPr/>
        </p:nvSpPr>
        <p:spPr>
          <a:xfrm>
            <a:off x="5412307" y="316739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140F1A-6ACF-FFBF-CAE1-4B922ED6A0D2}"/>
              </a:ext>
            </a:extLst>
          </p:cNvPr>
          <p:cNvSpPr txBox="1"/>
          <p:nvPr/>
        </p:nvSpPr>
        <p:spPr>
          <a:xfrm>
            <a:off x="7020272" y="316739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C3728-0E42-2E2D-82A4-1D88A53B7B28}"/>
              </a:ext>
            </a:extLst>
          </p:cNvPr>
          <p:cNvSpPr txBox="1"/>
          <p:nvPr/>
        </p:nvSpPr>
        <p:spPr>
          <a:xfrm>
            <a:off x="3419872" y="3068960"/>
            <a:ext cx="877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</a:rPr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87212601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4C1A9D-BFAD-963D-4ADD-B06E1512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338328"/>
            <a:ext cx="3970784" cy="642400"/>
          </a:xfrm>
        </p:spPr>
        <p:txBody>
          <a:bodyPr>
            <a:normAutofit/>
          </a:bodyPr>
          <a:lstStyle/>
          <a:p>
            <a:r>
              <a:rPr lang="en-GB" sz="3600" dirty="0"/>
              <a:t>Household size?</a:t>
            </a:r>
          </a:p>
        </p:txBody>
      </p:sp>
      <p:pic>
        <p:nvPicPr>
          <p:cNvPr id="4" name="Graphic 3" descr="Woman with solid fill">
            <a:extLst>
              <a:ext uri="{FF2B5EF4-FFF2-40B4-BE49-F238E27FC236}">
                <a16:creationId xmlns:a16="http://schemas.microsoft.com/office/drawing/2014/main" id="{5D9D2B59-020C-67AF-D4D0-475A00561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16" y="3868792"/>
            <a:ext cx="1512168" cy="1512168"/>
          </a:xfrm>
          <a:prstGeom prst="rect">
            <a:avLst/>
          </a:prstGeom>
        </p:spPr>
      </p:pic>
      <p:pic>
        <p:nvPicPr>
          <p:cNvPr id="5" name="Graphic 4" descr="Woman with solid fill">
            <a:extLst>
              <a:ext uri="{FF2B5EF4-FFF2-40B4-BE49-F238E27FC236}">
                <a16:creationId xmlns:a16="http://schemas.microsoft.com/office/drawing/2014/main" id="{45609EEB-D3CE-69F0-EAD4-B98E2DCC9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2650" y="4647941"/>
            <a:ext cx="743686" cy="743686"/>
          </a:xfrm>
          <a:prstGeom prst="rect">
            <a:avLst/>
          </a:prstGeom>
        </p:spPr>
      </p:pic>
      <p:pic>
        <p:nvPicPr>
          <p:cNvPr id="6" name="Graphic 5" descr="Woman with solid fill">
            <a:extLst>
              <a:ext uri="{FF2B5EF4-FFF2-40B4-BE49-F238E27FC236}">
                <a16:creationId xmlns:a16="http://schemas.microsoft.com/office/drawing/2014/main" id="{FC37BA59-7B2C-110E-D437-3CA1B5E8C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797" y="2204864"/>
            <a:ext cx="3284449" cy="3284449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E03B38A5-E67B-6FAF-F8DD-86010A73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8416" y="3941440"/>
            <a:ext cx="1512168" cy="151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62DD4-C505-01D8-4D15-E4D0148C30E6}"/>
              </a:ext>
            </a:extLst>
          </p:cNvPr>
          <p:cNvSpPr txBox="1"/>
          <p:nvPr/>
        </p:nvSpPr>
        <p:spPr>
          <a:xfrm>
            <a:off x="1259632" y="5651956"/>
            <a:ext cx="112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person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610D3-1DDB-0B3A-86FD-992D5F855550}"/>
              </a:ext>
            </a:extLst>
          </p:cNvPr>
          <p:cNvSpPr txBox="1"/>
          <p:nvPr/>
        </p:nvSpPr>
        <p:spPr>
          <a:xfrm>
            <a:off x="6610360" y="5723964"/>
            <a:ext cx="12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4+ person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0AC5C-8971-914D-9171-E55A169E2B06}"/>
              </a:ext>
            </a:extLst>
          </p:cNvPr>
          <p:cNvSpPr txBox="1"/>
          <p:nvPr/>
        </p:nvSpPr>
        <p:spPr>
          <a:xfrm>
            <a:off x="5064032" y="5651956"/>
            <a:ext cx="112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person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72822-6FA7-BF4A-3C21-2AC56A1206DD}"/>
              </a:ext>
            </a:extLst>
          </p:cNvPr>
          <p:cNvSpPr txBox="1"/>
          <p:nvPr/>
        </p:nvSpPr>
        <p:spPr>
          <a:xfrm>
            <a:off x="3243553" y="5651956"/>
            <a:ext cx="112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person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53A80-F9F5-DC2D-711C-BA0616AD2F08}"/>
              </a:ext>
            </a:extLst>
          </p:cNvPr>
          <p:cNvSpPr txBox="1"/>
          <p:nvPr/>
        </p:nvSpPr>
        <p:spPr>
          <a:xfrm>
            <a:off x="1547664" y="316739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3C6E0-EC55-2815-B553-199B93C7E54D}"/>
              </a:ext>
            </a:extLst>
          </p:cNvPr>
          <p:cNvSpPr txBox="1"/>
          <p:nvPr/>
        </p:nvSpPr>
        <p:spPr>
          <a:xfrm>
            <a:off x="5412307" y="316739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6DA8E-FD6F-B780-73F3-0F859BED70B2}"/>
              </a:ext>
            </a:extLst>
          </p:cNvPr>
          <p:cNvSpPr txBox="1"/>
          <p:nvPr/>
        </p:nvSpPr>
        <p:spPr>
          <a:xfrm>
            <a:off x="7020272" y="316739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BA60BF-D8BE-0437-4DEE-82B075328DAE}"/>
              </a:ext>
            </a:extLst>
          </p:cNvPr>
          <p:cNvSpPr txBox="1"/>
          <p:nvPr/>
        </p:nvSpPr>
        <p:spPr>
          <a:xfrm>
            <a:off x="3419872" y="3068960"/>
            <a:ext cx="877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62712414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4557E-ECDD-7E94-E3AE-B0642652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260648"/>
            <a:ext cx="2962672" cy="858424"/>
          </a:xfrm>
        </p:spPr>
        <p:txBody>
          <a:bodyPr>
            <a:normAutofit/>
          </a:bodyPr>
          <a:lstStyle/>
          <a:p>
            <a:r>
              <a:rPr lang="en-GB" sz="3200" dirty="0"/>
              <a:t>Religion?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F90BF-D2E0-164C-EEB0-068040607329}"/>
              </a:ext>
            </a:extLst>
          </p:cNvPr>
          <p:cNvSpPr txBox="1"/>
          <p:nvPr/>
        </p:nvSpPr>
        <p:spPr>
          <a:xfrm>
            <a:off x="395099" y="622898"/>
            <a:ext cx="14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Maldon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AB395-34F6-D3FF-9EDE-CA25A944F2C6}"/>
              </a:ext>
            </a:extLst>
          </p:cNvPr>
          <p:cNvSpPr txBox="1"/>
          <p:nvPr/>
        </p:nvSpPr>
        <p:spPr>
          <a:xfrm>
            <a:off x="7452320" y="7265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England</a:t>
            </a:r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2C9795D6-614D-8109-1C69-EE3AFF1B4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83" y="1196752"/>
            <a:ext cx="360040" cy="360040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716F53D8-0C96-8632-00E3-B40399980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83" y="1349152"/>
            <a:ext cx="360040" cy="36004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83CE4FBE-1753-22D8-C079-9A98C2FD0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2083" y="1501552"/>
            <a:ext cx="360040" cy="36004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D3EE2A66-9B04-8805-FDD8-E3B3DF111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4483" y="1653952"/>
            <a:ext cx="360040" cy="36004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796DDF86-F49B-3A28-47F6-F473BD2D6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6883" y="1806352"/>
            <a:ext cx="360040" cy="36004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BFFC41F7-D833-1A82-68F6-269AA2DFB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9283" y="1958752"/>
            <a:ext cx="360040" cy="36004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4A30D86B-E3A5-EA34-4B4A-6063E35F0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1683" y="2111152"/>
            <a:ext cx="360040" cy="36004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FE2E2721-3C00-EAA6-7ECA-11A79A1D2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83" y="2263552"/>
            <a:ext cx="360040" cy="36004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7773B7AD-AE25-AEE0-AB7B-A4959598C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483" y="2415952"/>
            <a:ext cx="360040" cy="36004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A671E3DD-99E0-3620-B44F-FCBFD228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8883" y="2568352"/>
            <a:ext cx="360040" cy="36004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CCAB9522-4A39-BBDF-254E-C44FF7F43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1283" y="2720752"/>
            <a:ext cx="360040" cy="36004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ACA489D9-6320-AF1C-7683-85718EF1D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3683" y="2873152"/>
            <a:ext cx="360040" cy="36004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C080EAD9-0EC6-EDBB-3E96-FA9B925C5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6083" y="3025552"/>
            <a:ext cx="360040" cy="36004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F2AB7A27-251A-A147-0F97-06403012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8483" y="3177952"/>
            <a:ext cx="360040" cy="36004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9038B65F-4E87-DF15-8F32-6D40D7BFC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90" y="2563536"/>
            <a:ext cx="360040" cy="36004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E6CE417F-0945-4DFB-477B-1D18EF8B0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563" y="2681030"/>
            <a:ext cx="360040" cy="36004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B331021B-F11E-4BA1-C126-4D430AD33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434" y="2665512"/>
            <a:ext cx="360040" cy="36004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9732C53B-84EC-944F-0E5A-C39A8C6DE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1262" y="1699245"/>
            <a:ext cx="360040" cy="36004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8D33A499-B4EC-FA83-708F-CC3FA0872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0077" y="2133865"/>
            <a:ext cx="360040" cy="36004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CB6397D3-7D7E-9074-C32E-BBDC26AA3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83" y="1785882"/>
            <a:ext cx="360040" cy="36004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BB8C074F-DFE0-06BC-9BDD-4A5982CF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463" y="1568980"/>
            <a:ext cx="360040" cy="36004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EB9D9D56-CA95-D93F-9C02-8B3220AA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63" y="1721380"/>
            <a:ext cx="360040" cy="36004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950C46CC-7F86-AB02-7B25-7CCA1B42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263" y="1873780"/>
            <a:ext cx="360040" cy="36004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34D65E98-2D19-6FD2-F87D-A58064581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0663" y="2026180"/>
            <a:ext cx="360040" cy="36004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F0C673C0-9BD4-26EE-010A-BE16AEA08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063" y="2178580"/>
            <a:ext cx="360040" cy="36004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C1612AB4-85EB-DC83-B21B-F36074A71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5463" y="2330980"/>
            <a:ext cx="360040" cy="36004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AD630F09-F012-D958-960F-7FDBF1BFB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7863" y="2483380"/>
            <a:ext cx="360040" cy="36004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61D06EB4-52A1-C4DF-388E-46785F9F6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263" y="2635780"/>
            <a:ext cx="360040" cy="36004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06C53477-99FC-E601-711A-F63EEB2A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93" y="2330980"/>
            <a:ext cx="360040" cy="36004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50CC4A7F-64C2-A992-0654-5443D96EF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5063" y="2940580"/>
            <a:ext cx="360040" cy="36004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7A0C28E3-5C50-623A-F7F4-EB77E317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7463" y="3092980"/>
            <a:ext cx="360040" cy="36004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D87DBA00-DFC1-B154-47B2-9676D0DB6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9863" y="3245380"/>
            <a:ext cx="360040" cy="36004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567E2ED0-0DD7-5443-34EB-DF7D90480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263" y="3397780"/>
            <a:ext cx="360040" cy="36004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5F745183-BAC2-05FB-0C0E-8E232F9F9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1663" y="2730577"/>
            <a:ext cx="360040" cy="36004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B56A1553-4799-684A-5AF5-39A11AB3E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887" y="1977600"/>
            <a:ext cx="360040" cy="36004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187AADD2-6B4C-1AC2-2EA3-A89EF817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9833" y="2298229"/>
            <a:ext cx="360040" cy="36004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B99CBB73-CC15-F2FD-E2D3-8735A2BA2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013" y="2717422"/>
            <a:ext cx="360040" cy="36004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6609541B-D64C-5555-9073-08CCDE90E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4197" y="1241058"/>
            <a:ext cx="360040" cy="36004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B7C4E2FE-E09A-F2AD-1DC2-260F8EECD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866" y="1714676"/>
            <a:ext cx="360040" cy="36004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CEAAD9DA-D66D-ADE1-8A81-04DDE3ADD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1168" y="2616932"/>
            <a:ext cx="360040" cy="36004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E0D1152C-346A-853F-46AB-45A104BAA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153" y="1361340"/>
            <a:ext cx="360040" cy="36004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4C96DA9D-579C-FDB0-2C76-B48C0A01C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013" y="1918404"/>
            <a:ext cx="360040" cy="36004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5B53325B-C70E-E9EE-88D7-73B647BB6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243" y="2235932"/>
            <a:ext cx="360040" cy="36004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094013AA-D41D-54F2-A15D-50057CE45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643" y="2388332"/>
            <a:ext cx="360040" cy="360040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E611D8D4-30BC-89B7-6BF4-1EC6A9D8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043" y="2540732"/>
            <a:ext cx="360040" cy="360040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9FA70023-DE95-0D41-699A-C94D8361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5443" y="2693132"/>
            <a:ext cx="360040" cy="360040"/>
          </a:xfrm>
          <a:prstGeom prst="rect">
            <a:avLst/>
          </a:prstGeom>
        </p:spPr>
      </p:pic>
      <p:pic>
        <p:nvPicPr>
          <p:cNvPr id="52" name="Graphic 51" descr="Man with solid fill">
            <a:extLst>
              <a:ext uri="{FF2B5EF4-FFF2-40B4-BE49-F238E27FC236}">
                <a16:creationId xmlns:a16="http://schemas.microsoft.com/office/drawing/2014/main" id="{F3B02458-913D-908F-AB01-4C392E93E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258" y="2867933"/>
            <a:ext cx="360040" cy="360040"/>
          </a:xfrm>
          <a:prstGeom prst="rect">
            <a:avLst/>
          </a:prstGeom>
        </p:spPr>
      </p:pic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E9F0DD69-FC73-307F-00BF-F519F2A5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243" y="2997932"/>
            <a:ext cx="360040" cy="360040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FEC3EE23-0676-B960-8706-BEE47E938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5503" y="2827988"/>
            <a:ext cx="360040" cy="360040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18D19C3D-0F31-E3CC-DBC7-08C790E67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5043" y="3302732"/>
            <a:ext cx="360040" cy="360040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7B9C8A54-B615-44EB-7C1C-2EC017939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443" y="3455132"/>
            <a:ext cx="360040" cy="360040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A07F360D-D0C9-9AE6-E594-4EA3270DA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3083" y="3065360"/>
            <a:ext cx="360040" cy="360040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97F25FAF-FFDC-6398-4679-9CFBBBB80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9883" y="1380010"/>
            <a:ext cx="360040" cy="360040"/>
          </a:xfrm>
          <a:prstGeom prst="rect">
            <a:avLst/>
          </a:prstGeom>
        </p:spPr>
      </p:pic>
      <p:pic>
        <p:nvPicPr>
          <p:cNvPr id="59" name="Graphic 58" descr="Man with solid fill">
            <a:extLst>
              <a:ext uri="{FF2B5EF4-FFF2-40B4-BE49-F238E27FC236}">
                <a16:creationId xmlns:a16="http://schemas.microsoft.com/office/drawing/2014/main" id="{86BE39EE-0955-FEDA-3C5E-19B6EAFF9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0148" y="2861050"/>
            <a:ext cx="360040" cy="360040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D908904F-6988-BB40-4631-0940C063C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7834" y="1258306"/>
            <a:ext cx="360040" cy="360040"/>
          </a:xfrm>
          <a:prstGeom prst="rect">
            <a:avLst/>
          </a:prstGeom>
        </p:spPr>
      </p:pic>
      <p:pic>
        <p:nvPicPr>
          <p:cNvPr id="61" name="Graphic 60" descr="Man with solid fill">
            <a:extLst>
              <a:ext uri="{FF2B5EF4-FFF2-40B4-BE49-F238E27FC236}">
                <a16:creationId xmlns:a16="http://schemas.microsoft.com/office/drawing/2014/main" id="{77B4ADF2-1ACE-9FE0-5DB0-32F730915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783" y="1349152"/>
            <a:ext cx="360040" cy="360040"/>
          </a:xfrm>
          <a:prstGeom prst="rect">
            <a:avLst/>
          </a:prstGeom>
        </p:spPr>
      </p:pic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858D6B81-93A0-C06B-6D67-7421ABE9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4943" y="2717422"/>
            <a:ext cx="360040" cy="360040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34669537-726C-E851-7B1A-05CE01940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6195" y="1777199"/>
            <a:ext cx="360040" cy="360040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08E2EBAD-55D9-9193-3A28-26BD376B6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4943" y="1995230"/>
            <a:ext cx="360040" cy="360040"/>
          </a:xfrm>
          <a:prstGeom prst="rect">
            <a:avLst/>
          </a:prstGeom>
        </p:spPr>
      </p:pic>
      <p:pic>
        <p:nvPicPr>
          <p:cNvPr id="65" name="Graphic 64" descr="Man with solid fill">
            <a:extLst>
              <a:ext uri="{FF2B5EF4-FFF2-40B4-BE49-F238E27FC236}">
                <a16:creationId xmlns:a16="http://schemas.microsoft.com/office/drawing/2014/main" id="{99D97042-30AF-DEEA-AD86-4C4C9C861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4523" y="2415952"/>
            <a:ext cx="360040" cy="360040"/>
          </a:xfrm>
          <a:prstGeom prst="rect">
            <a:avLst/>
          </a:prstGeom>
        </p:spPr>
      </p:pic>
      <p:pic>
        <p:nvPicPr>
          <p:cNvPr id="66" name="Graphic 65" descr="Man with solid fill">
            <a:extLst>
              <a:ext uri="{FF2B5EF4-FFF2-40B4-BE49-F238E27FC236}">
                <a16:creationId xmlns:a16="http://schemas.microsoft.com/office/drawing/2014/main" id="{D4136638-224B-BAF0-38DB-C9B5424E3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4117" y="2123340"/>
            <a:ext cx="360040" cy="360040"/>
          </a:xfrm>
          <a:prstGeom prst="rect">
            <a:avLst/>
          </a:prstGeom>
        </p:spPr>
      </p:pic>
      <p:pic>
        <p:nvPicPr>
          <p:cNvPr id="67" name="Graphic 66" descr="Man with solid fill">
            <a:extLst>
              <a:ext uri="{FF2B5EF4-FFF2-40B4-BE49-F238E27FC236}">
                <a16:creationId xmlns:a16="http://schemas.microsoft.com/office/drawing/2014/main" id="{0BA5C2EC-21CC-19FA-04AE-14958990D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7886" y="2053800"/>
            <a:ext cx="360040" cy="360040"/>
          </a:xfrm>
          <a:prstGeom prst="rect">
            <a:avLst/>
          </a:prstGeom>
        </p:spPr>
      </p:pic>
      <p:pic>
        <p:nvPicPr>
          <p:cNvPr id="68" name="Graphic 67" descr="Man with solid fill">
            <a:extLst>
              <a:ext uri="{FF2B5EF4-FFF2-40B4-BE49-F238E27FC236}">
                <a16:creationId xmlns:a16="http://schemas.microsoft.com/office/drawing/2014/main" id="{31E941A3-B59F-218D-55B1-894190489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4683" y="2428140"/>
            <a:ext cx="360040" cy="360040"/>
          </a:xfrm>
          <a:prstGeom prst="rect">
            <a:avLst/>
          </a:prstGeom>
        </p:spPr>
      </p:pic>
      <p:pic>
        <p:nvPicPr>
          <p:cNvPr id="69" name="Graphic 68" descr="Man with solid fill">
            <a:extLst>
              <a:ext uri="{FF2B5EF4-FFF2-40B4-BE49-F238E27FC236}">
                <a16:creationId xmlns:a16="http://schemas.microsoft.com/office/drawing/2014/main" id="{A23F9DD7-48F5-94BD-1484-902B84967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350" y="1591085"/>
            <a:ext cx="360040" cy="360040"/>
          </a:xfrm>
          <a:prstGeom prst="rect">
            <a:avLst/>
          </a:prstGeom>
        </p:spPr>
      </p:pic>
      <p:pic>
        <p:nvPicPr>
          <p:cNvPr id="70" name="Graphic 69" descr="Man with solid fill">
            <a:extLst>
              <a:ext uri="{FF2B5EF4-FFF2-40B4-BE49-F238E27FC236}">
                <a16:creationId xmlns:a16="http://schemas.microsoft.com/office/drawing/2014/main" id="{EC6D265B-9A2C-39A9-99F3-0C8AE2736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404" y="1931132"/>
            <a:ext cx="360040" cy="3600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FEF625D-124D-978C-3081-BDC388BE10F7}"/>
              </a:ext>
            </a:extLst>
          </p:cNvPr>
          <p:cNvSpPr txBox="1"/>
          <p:nvPr/>
        </p:nvSpPr>
        <p:spPr>
          <a:xfrm>
            <a:off x="3851920" y="130871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2011</a:t>
            </a:r>
          </a:p>
        </p:txBody>
      </p:sp>
      <p:pic>
        <p:nvPicPr>
          <p:cNvPr id="72" name="Graphic 71" descr="Man with solid fill">
            <a:extLst>
              <a:ext uri="{FF2B5EF4-FFF2-40B4-BE49-F238E27FC236}">
                <a16:creationId xmlns:a16="http://schemas.microsoft.com/office/drawing/2014/main" id="{91B2D424-A68C-3684-C57C-96BB84D7D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292" y="1918404"/>
            <a:ext cx="360040" cy="360040"/>
          </a:xfrm>
          <a:prstGeom prst="rect">
            <a:avLst/>
          </a:prstGeom>
        </p:spPr>
      </p:pic>
      <p:pic>
        <p:nvPicPr>
          <p:cNvPr id="73" name="Graphic 72" descr="Man with solid fill">
            <a:extLst>
              <a:ext uri="{FF2B5EF4-FFF2-40B4-BE49-F238E27FC236}">
                <a16:creationId xmlns:a16="http://schemas.microsoft.com/office/drawing/2014/main" id="{A4497F93-7D34-B283-0C9E-8B72DADBB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0974" y="1241058"/>
            <a:ext cx="360040" cy="360040"/>
          </a:xfrm>
          <a:prstGeom prst="rect">
            <a:avLst/>
          </a:prstGeom>
        </p:spPr>
      </p:pic>
      <p:pic>
        <p:nvPicPr>
          <p:cNvPr id="74" name="Graphic 73" descr="Man with solid fill">
            <a:extLst>
              <a:ext uri="{FF2B5EF4-FFF2-40B4-BE49-F238E27FC236}">
                <a16:creationId xmlns:a16="http://schemas.microsoft.com/office/drawing/2014/main" id="{E885D8B7-3FF9-70CF-9598-5FB2AFDB4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6312" y="2385969"/>
            <a:ext cx="360040" cy="360040"/>
          </a:xfrm>
          <a:prstGeom prst="rect">
            <a:avLst/>
          </a:prstGeom>
        </p:spPr>
      </p:pic>
      <p:pic>
        <p:nvPicPr>
          <p:cNvPr id="75" name="Graphic 74" descr="Man with solid fill">
            <a:extLst>
              <a:ext uri="{FF2B5EF4-FFF2-40B4-BE49-F238E27FC236}">
                <a16:creationId xmlns:a16="http://schemas.microsoft.com/office/drawing/2014/main" id="{B6F92C90-45AD-A8FF-D9AC-6278F6230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186" y="1845935"/>
            <a:ext cx="360040" cy="360040"/>
          </a:xfrm>
          <a:prstGeom prst="rect">
            <a:avLst/>
          </a:prstGeom>
        </p:spPr>
      </p:pic>
      <p:pic>
        <p:nvPicPr>
          <p:cNvPr id="76" name="Graphic 75" descr="Man with solid fill">
            <a:extLst>
              <a:ext uri="{FF2B5EF4-FFF2-40B4-BE49-F238E27FC236}">
                <a16:creationId xmlns:a16="http://schemas.microsoft.com/office/drawing/2014/main" id="{775DD58C-EB8F-299F-1220-ECC59D2A5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5697" y="1539128"/>
            <a:ext cx="360040" cy="360040"/>
          </a:xfrm>
          <a:prstGeom prst="rect">
            <a:avLst/>
          </a:prstGeom>
        </p:spPr>
      </p:pic>
      <p:pic>
        <p:nvPicPr>
          <p:cNvPr id="77" name="Graphic 76" descr="Man with solid fill">
            <a:extLst>
              <a:ext uri="{FF2B5EF4-FFF2-40B4-BE49-F238E27FC236}">
                <a16:creationId xmlns:a16="http://schemas.microsoft.com/office/drawing/2014/main" id="{7B32F5C4-5E86-D416-6DA6-39F9158F1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3349" y="1833972"/>
            <a:ext cx="360040" cy="360040"/>
          </a:xfrm>
          <a:prstGeom prst="rect">
            <a:avLst/>
          </a:prstGeom>
        </p:spPr>
      </p:pic>
      <p:pic>
        <p:nvPicPr>
          <p:cNvPr id="78" name="Graphic 77" descr="Man with solid fill">
            <a:extLst>
              <a:ext uri="{FF2B5EF4-FFF2-40B4-BE49-F238E27FC236}">
                <a16:creationId xmlns:a16="http://schemas.microsoft.com/office/drawing/2014/main" id="{689160B5-1853-5A2E-8D26-B0A3E5CBE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4197" y="1508477"/>
            <a:ext cx="360040" cy="360040"/>
          </a:xfrm>
          <a:prstGeom prst="rect">
            <a:avLst/>
          </a:prstGeom>
        </p:spPr>
      </p:pic>
      <p:pic>
        <p:nvPicPr>
          <p:cNvPr id="79" name="Graphic 78" descr="Man with solid fill">
            <a:extLst>
              <a:ext uri="{FF2B5EF4-FFF2-40B4-BE49-F238E27FC236}">
                <a16:creationId xmlns:a16="http://schemas.microsoft.com/office/drawing/2014/main" id="{FA042DFB-92C9-3151-8CF5-19BF2FDD2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8538" y="2595972"/>
            <a:ext cx="360040" cy="360040"/>
          </a:xfrm>
          <a:prstGeom prst="rect">
            <a:avLst/>
          </a:prstGeom>
        </p:spPr>
      </p:pic>
      <p:pic>
        <p:nvPicPr>
          <p:cNvPr id="80" name="Graphic 79" descr="Man with solid fill">
            <a:extLst>
              <a:ext uri="{FF2B5EF4-FFF2-40B4-BE49-F238E27FC236}">
                <a16:creationId xmlns:a16="http://schemas.microsoft.com/office/drawing/2014/main" id="{4DBDD844-0AB0-50E1-AA5C-1CE0C99A0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50" y="2665512"/>
            <a:ext cx="360040" cy="360040"/>
          </a:xfrm>
          <a:prstGeom prst="rect">
            <a:avLst/>
          </a:prstGeom>
        </p:spPr>
      </p:pic>
      <p:pic>
        <p:nvPicPr>
          <p:cNvPr id="81" name="Graphic 80" descr="Man with solid fill">
            <a:extLst>
              <a:ext uri="{FF2B5EF4-FFF2-40B4-BE49-F238E27FC236}">
                <a16:creationId xmlns:a16="http://schemas.microsoft.com/office/drawing/2014/main" id="{F12434F4-B472-729F-D070-4CFFE74F6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0443" y="2348789"/>
            <a:ext cx="360040" cy="360040"/>
          </a:xfrm>
          <a:prstGeom prst="rect">
            <a:avLst/>
          </a:prstGeom>
        </p:spPr>
      </p:pic>
      <p:pic>
        <p:nvPicPr>
          <p:cNvPr id="82" name="Graphic 81" descr="Man with solid fill">
            <a:extLst>
              <a:ext uri="{FF2B5EF4-FFF2-40B4-BE49-F238E27FC236}">
                <a16:creationId xmlns:a16="http://schemas.microsoft.com/office/drawing/2014/main" id="{9A351429-7754-983B-810D-CE12DF39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217" y="3120600"/>
            <a:ext cx="360040" cy="360040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A73621F2-0A63-1275-AFC6-26EB775BB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6788" y="2728892"/>
            <a:ext cx="360040" cy="360040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7B8B6A88-F63E-F082-0565-4059680F2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5784" y="1954141"/>
            <a:ext cx="360040" cy="360040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E43C9982-165B-0932-A133-618DDE02F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8537" y="2691020"/>
            <a:ext cx="360040" cy="360040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443288EB-8007-69DF-E873-5249CDB3D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0074" y="2478249"/>
            <a:ext cx="360040" cy="360040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5BA7E9B7-695D-BD67-7D4C-6D0D807F6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185" y="1541360"/>
            <a:ext cx="360040" cy="360040"/>
          </a:xfrm>
          <a:prstGeom prst="rect">
            <a:avLst/>
          </a:prstGeom>
        </p:spPr>
      </p:pic>
      <p:pic>
        <p:nvPicPr>
          <p:cNvPr id="88" name="Graphic 87" descr="Man with solid fill">
            <a:extLst>
              <a:ext uri="{FF2B5EF4-FFF2-40B4-BE49-F238E27FC236}">
                <a16:creationId xmlns:a16="http://schemas.microsoft.com/office/drawing/2014/main" id="{EE7F71F2-FD84-4171-7C26-D4069FB4C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4272" y="2242456"/>
            <a:ext cx="360040" cy="360040"/>
          </a:xfrm>
          <a:prstGeom prst="rect">
            <a:avLst/>
          </a:prstGeom>
        </p:spPr>
      </p:pic>
      <p:pic>
        <p:nvPicPr>
          <p:cNvPr id="89" name="Graphic 88" descr="Man with solid fill">
            <a:extLst>
              <a:ext uri="{FF2B5EF4-FFF2-40B4-BE49-F238E27FC236}">
                <a16:creationId xmlns:a16="http://schemas.microsoft.com/office/drawing/2014/main" id="{77EFC961-5BC4-F1E4-2083-4674560BC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1789" y="1970940"/>
            <a:ext cx="360040" cy="360040"/>
          </a:xfrm>
          <a:prstGeom prst="rect">
            <a:avLst/>
          </a:prstGeom>
        </p:spPr>
      </p:pic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A65891F9-AE68-EF90-C1A8-2C6012955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3537" y="1977600"/>
            <a:ext cx="360040" cy="360040"/>
          </a:xfrm>
          <a:prstGeom prst="rect">
            <a:avLst/>
          </a:prstGeom>
        </p:spPr>
      </p:pic>
      <p:pic>
        <p:nvPicPr>
          <p:cNvPr id="91" name="Graphic 90" descr="Man with solid fill">
            <a:extLst>
              <a:ext uri="{FF2B5EF4-FFF2-40B4-BE49-F238E27FC236}">
                <a16:creationId xmlns:a16="http://schemas.microsoft.com/office/drawing/2014/main" id="{51F624AE-3CA6-0557-F4D5-F7707850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6717" y="1421574"/>
            <a:ext cx="360040" cy="360040"/>
          </a:xfrm>
          <a:prstGeom prst="rect">
            <a:avLst/>
          </a:prstGeom>
        </p:spPr>
      </p:pic>
      <p:pic>
        <p:nvPicPr>
          <p:cNvPr id="92" name="Graphic 91" descr="Man with solid fill">
            <a:extLst>
              <a:ext uri="{FF2B5EF4-FFF2-40B4-BE49-F238E27FC236}">
                <a16:creationId xmlns:a16="http://schemas.microsoft.com/office/drawing/2014/main" id="{27795E61-3B79-714C-BF98-F5AD2A751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1344" y="1598712"/>
            <a:ext cx="360040" cy="360040"/>
          </a:xfrm>
          <a:prstGeom prst="rect">
            <a:avLst/>
          </a:prstGeom>
        </p:spPr>
      </p:pic>
      <p:pic>
        <p:nvPicPr>
          <p:cNvPr id="93" name="Graphic 92" descr="Man with solid fill">
            <a:extLst>
              <a:ext uri="{FF2B5EF4-FFF2-40B4-BE49-F238E27FC236}">
                <a16:creationId xmlns:a16="http://schemas.microsoft.com/office/drawing/2014/main" id="{049A6236-70BD-87BE-5EB3-AC39424CC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4603" y="1615756"/>
            <a:ext cx="360040" cy="360040"/>
          </a:xfrm>
          <a:prstGeom prst="rect">
            <a:avLst/>
          </a:prstGeom>
        </p:spPr>
      </p:pic>
      <p:pic>
        <p:nvPicPr>
          <p:cNvPr id="94" name="Graphic 93" descr="Man with solid fill">
            <a:extLst>
              <a:ext uri="{FF2B5EF4-FFF2-40B4-BE49-F238E27FC236}">
                <a16:creationId xmlns:a16="http://schemas.microsoft.com/office/drawing/2014/main" id="{7CA74BA3-FFEB-62DB-2D06-0B697476B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368" y="2291172"/>
            <a:ext cx="360040" cy="360040"/>
          </a:xfrm>
          <a:prstGeom prst="rect">
            <a:avLst/>
          </a:prstGeom>
        </p:spPr>
      </p:pic>
      <p:pic>
        <p:nvPicPr>
          <p:cNvPr id="95" name="Graphic 94" descr="Man with solid fill">
            <a:extLst>
              <a:ext uri="{FF2B5EF4-FFF2-40B4-BE49-F238E27FC236}">
                <a16:creationId xmlns:a16="http://schemas.microsoft.com/office/drawing/2014/main" id="{F1ADA7B0-8E6C-465B-34BD-5A35A69AA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6332" y="2926992"/>
            <a:ext cx="360040" cy="360040"/>
          </a:xfrm>
          <a:prstGeom prst="rect">
            <a:avLst/>
          </a:prstGeom>
        </p:spPr>
      </p:pic>
      <p:pic>
        <p:nvPicPr>
          <p:cNvPr id="96" name="Graphic 95" descr="Man with solid fill">
            <a:extLst>
              <a:ext uri="{FF2B5EF4-FFF2-40B4-BE49-F238E27FC236}">
                <a16:creationId xmlns:a16="http://schemas.microsoft.com/office/drawing/2014/main" id="{101A8516-AAC3-BD78-A2B9-BFC339C87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6279" y="2647968"/>
            <a:ext cx="360040" cy="360040"/>
          </a:xfrm>
          <a:prstGeom prst="rect">
            <a:avLst/>
          </a:prstGeom>
        </p:spPr>
      </p:pic>
      <p:pic>
        <p:nvPicPr>
          <p:cNvPr id="97" name="Graphic 96" descr="Man with solid fill">
            <a:extLst>
              <a:ext uri="{FF2B5EF4-FFF2-40B4-BE49-F238E27FC236}">
                <a16:creationId xmlns:a16="http://schemas.microsoft.com/office/drawing/2014/main" id="{BF71DC95-F118-3871-156F-01E954984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7782" y="1977600"/>
            <a:ext cx="360040" cy="360040"/>
          </a:xfrm>
          <a:prstGeom prst="rect">
            <a:avLst/>
          </a:prstGeom>
        </p:spPr>
      </p:pic>
      <p:pic>
        <p:nvPicPr>
          <p:cNvPr id="98" name="Graphic 97" descr="Man with solid fill">
            <a:extLst>
              <a:ext uri="{FF2B5EF4-FFF2-40B4-BE49-F238E27FC236}">
                <a16:creationId xmlns:a16="http://schemas.microsoft.com/office/drawing/2014/main" id="{531A9F88-0775-9C56-9C3C-54E803E9E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2254" y="2337640"/>
            <a:ext cx="360040" cy="360040"/>
          </a:xfrm>
          <a:prstGeom prst="rect">
            <a:avLst/>
          </a:prstGeom>
        </p:spPr>
      </p:pic>
      <p:pic>
        <p:nvPicPr>
          <p:cNvPr id="99" name="Graphic 98" descr="Man with solid fill">
            <a:extLst>
              <a:ext uri="{FF2B5EF4-FFF2-40B4-BE49-F238E27FC236}">
                <a16:creationId xmlns:a16="http://schemas.microsoft.com/office/drawing/2014/main" id="{85629187-3652-274D-18D2-93C87A3A9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8358" y="2275740"/>
            <a:ext cx="360040" cy="360040"/>
          </a:xfrm>
          <a:prstGeom prst="rect">
            <a:avLst/>
          </a:prstGeom>
        </p:spPr>
      </p:pic>
      <p:pic>
        <p:nvPicPr>
          <p:cNvPr id="100" name="Graphic 99" descr="Man with solid fill">
            <a:extLst>
              <a:ext uri="{FF2B5EF4-FFF2-40B4-BE49-F238E27FC236}">
                <a16:creationId xmlns:a16="http://schemas.microsoft.com/office/drawing/2014/main" id="{41E1079A-60E8-E265-2073-8961EB3D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0744" y="2647968"/>
            <a:ext cx="360040" cy="360040"/>
          </a:xfrm>
          <a:prstGeom prst="rect">
            <a:avLst/>
          </a:prstGeom>
        </p:spPr>
      </p:pic>
      <p:pic>
        <p:nvPicPr>
          <p:cNvPr id="101" name="Graphic 100" descr="Man with solid fill">
            <a:extLst>
              <a:ext uri="{FF2B5EF4-FFF2-40B4-BE49-F238E27FC236}">
                <a16:creationId xmlns:a16="http://schemas.microsoft.com/office/drawing/2014/main" id="{C2EDD44D-9FDA-6CA2-7499-3D1B169C0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4325" y="2013992"/>
            <a:ext cx="360040" cy="360040"/>
          </a:xfrm>
          <a:prstGeom prst="rect">
            <a:avLst/>
          </a:prstGeom>
        </p:spPr>
      </p:pic>
      <p:pic>
        <p:nvPicPr>
          <p:cNvPr id="102" name="Graphic 101" descr="Man with solid fill">
            <a:extLst>
              <a:ext uri="{FF2B5EF4-FFF2-40B4-BE49-F238E27FC236}">
                <a16:creationId xmlns:a16="http://schemas.microsoft.com/office/drawing/2014/main" id="{B4DA51B3-E3CE-210E-7F60-D5578886B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5023" y="2748639"/>
            <a:ext cx="360040" cy="360040"/>
          </a:xfrm>
          <a:prstGeom prst="rect">
            <a:avLst/>
          </a:prstGeom>
        </p:spPr>
      </p:pic>
      <p:pic>
        <p:nvPicPr>
          <p:cNvPr id="103" name="Graphic 102" descr="Man with solid fill">
            <a:extLst>
              <a:ext uri="{FF2B5EF4-FFF2-40B4-BE49-F238E27FC236}">
                <a16:creationId xmlns:a16="http://schemas.microsoft.com/office/drawing/2014/main" id="{1C399384-2C35-E8F0-DBC8-7F8A93AD1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5459" y="2625300"/>
            <a:ext cx="360040" cy="360040"/>
          </a:xfrm>
          <a:prstGeom prst="rect">
            <a:avLst/>
          </a:prstGeom>
        </p:spPr>
      </p:pic>
      <p:pic>
        <p:nvPicPr>
          <p:cNvPr id="104" name="Graphic 103" descr="Man with solid fill">
            <a:extLst>
              <a:ext uri="{FF2B5EF4-FFF2-40B4-BE49-F238E27FC236}">
                <a16:creationId xmlns:a16="http://schemas.microsoft.com/office/drawing/2014/main" id="{7666B3E6-9677-9239-63F7-A12C32BBB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0759" y="2845532"/>
            <a:ext cx="360040" cy="360040"/>
          </a:xfrm>
          <a:prstGeom prst="rect">
            <a:avLst/>
          </a:prstGeom>
        </p:spPr>
      </p:pic>
      <p:pic>
        <p:nvPicPr>
          <p:cNvPr id="105" name="Graphic 104" descr="Man with solid fill">
            <a:extLst>
              <a:ext uri="{FF2B5EF4-FFF2-40B4-BE49-F238E27FC236}">
                <a16:creationId xmlns:a16="http://schemas.microsoft.com/office/drawing/2014/main" id="{75E00883-D0D2-3CC6-337C-66C48B60B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0217" y="2074716"/>
            <a:ext cx="360040" cy="360040"/>
          </a:xfrm>
          <a:prstGeom prst="rect">
            <a:avLst/>
          </a:prstGeom>
        </p:spPr>
      </p:pic>
      <p:pic>
        <p:nvPicPr>
          <p:cNvPr id="106" name="Graphic 105" descr="Man with solid fill">
            <a:extLst>
              <a:ext uri="{FF2B5EF4-FFF2-40B4-BE49-F238E27FC236}">
                <a16:creationId xmlns:a16="http://schemas.microsoft.com/office/drawing/2014/main" id="{408FEA5A-1493-E9AB-B62F-1BD4B82BF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2280" y="2453428"/>
            <a:ext cx="360040" cy="360040"/>
          </a:xfrm>
          <a:prstGeom prst="rect">
            <a:avLst/>
          </a:prstGeom>
        </p:spPr>
      </p:pic>
      <p:pic>
        <p:nvPicPr>
          <p:cNvPr id="107" name="Graphic 106" descr="Man with solid fill">
            <a:extLst>
              <a:ext uri="{FF2B5EF4-FFF2-40B4-BE49-F238E27FC236}">
                <a16:creationId xmlns:a16="http://schemas.microsoft.com/office/drawing/2014/main" id="{B34D0A9E-A2D1-3DBE-208A-5145A928F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0877" y="2956012"/>
            <a:ext cx="360040" cy="360040"/>
          </a:xfrm>
          <a:prstGeom prst="rect">
            <a:avLst/>
          </a:prstGeom>
        </p:spPr>
      </p:pic>
      <p:pic>
        <p:nvPicPr>
          <p:cNvPr id="108" name="Graphic 107" descr="Man with solid fill">
            <a:extLst>
              <a:ext uri="{FF2B5EF4-FFF2-40B4-BE49-F238E27FC236}">
                <a16:creationId xmlns:a16="http://schemas.microsoft.com/office/drawing/2014/main" id="{3985BC1F-A0DB-CC71-CE32-106CBF716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9787" y="2940580"/>
            <a:ext cx="360040" cy="360040"/>
          </a:xfrm>
          <a:prstGeom prst="rect">
            <a:avLst/>
          </a:prstGeom>
        </p:spPr>
      </p:pic>
      <p:pic>
        <p:nvPicPr>
          <p:cNvPr id="109" name="Graphic 108" descr="Man with solid fill">
            <a:extLst>
              <a:ext uri="{FF2B5EF4-FFF2-40B4-BE49-F238E27FC236}">
                <a16:creationId xmlns:a16="http://schemas.microsoft.com/office/drawing/2014/main" id="{260EF29F-A23B-023D-C6FB-D4B2BF1CB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2494" y="2861050"/>
            <a:ext cx="360040" cy="360040"/>
          </a:xfrm>
          <a:prstGeom prst="rect">
            <a:avLst/>
          </a:prstGeom>
        </p:spPr>
      </p:pic>
      <p:pic>
        <p:nvPicPr>
          <p:cNvPr id="110" name="Graphic 109" descr="Man with solid fill">
            <a:extLst>
              <a:ext uri="{FF2B5EF4-FFF2-40B4-BE49-F238E27FC236}">
                <a16:creationId xmlns:a16="http://schemas.microsoft.com/office/drawing/2014/main" id="{88BAE26E-B80F-EEB3-54A0-12F224FB1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0432" y="2681030"/>
            <a:ext cx="360040" cy="360040"/>
          </a:xfrm>
          <a:prstGeom prst="rect">
            <a:avLst/>
          </a:prstGeom>
        </p:spPr>
      </p:pic>
      <p:pic>
        <p:nvPicPr>
          <p:cNvPr id="111" name="Graphic 110" descr="Man with solid fill">
            <a:extLst>
              <a:ext uri="{FF2B5EF4-FFF2-40B4-BE49-F238E27FC236}">
                <a16:creationId xmlns:a16="http://schemas.microsoft.com/office/drawing/2014/main" id="{B7C8C18A-952A-4F7F-56E4-9554EB07C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557" y="2635780"/>
            <a:ext cx="360040" cy="360040"/>
          </a:xfrm>
          <a:prstGeom prst="rect">
            <a:avLst/>
          </a:prstGeom>
        </p:spPr>
      </p:pic>
      <p:pic>
        <p:nvPicPr>
          <p:cNvPr id="112" name="Graphic 111" descr="Man with solid fill">
            <a:extLst>
              <a:ext uri="{FF2B5EF4-FFF2-40B4-BE49-F238E27FC236}">
                <a16:creationId xmlns:a16="http://schemas.microsoft.com/office/drawing/2014/main" id="{4B864D2B-0EDB-79E8-8D1B-6E6F27A44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4985" y="2997932"/>
            <a:ext cx="360040" cy="360040"/>
          </a:xfrm>
          <a:prstGeom prst="rect">
            <a:avLst/>
          </a:prstGeom>
        </p:spPr>
      </p:pic>
      <p:pic>
        <p:nvPicPr>
          <p:cNvPr id="113" name="Graphic 112" descr="Man with solid fill">
            <a:extLst>
              <a:ext uri="{FF2B5EF4-FFF2-40B4-BE49-F238E27FC236}">
                <a16:creationId xmlns:a16="http://schemas.microsoft.com/office/drawing/2014/main" id="{B23DAB53-8253-34EF-5756-FFF286FF2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1348" y="3008008"/>
            <a:ext cx="360040" cy="360040"/>
          </a:xfrm>
          <a:prstGeom prst="rect">
            <a:avLst/>
          </a:prstGeom>
        </p:spPr>
      </p:pic>
      <p:pic>
        <p:nvPicPr>
          <p:cNvPr id="114" name="Graphic 113" descr="Man with solid fill">
            <a:extLst>
              <a:ext uri="{FF2B5EF4-FFF2-40B4-BE49-F238E27FC236}">
                <a16:creationId xmlns:a16="http://schemas.microsoft.com/office/drawing/2014/main" id="{1ED41EFC-6E29-E88B-4309-551E09402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2724" y="1707473"/>
            <a:ext cx="360040" cy="360040"/>
          </a:xfrm>
          <a:prstGeom prst="rect">
            <a:avLst/>
          </a:prstGeom>
        </p:spPr>
      </p:pic>
      <p:pic>
        <p:nvPicPr>
          <p:cNvPr id="115" name="Graphic 114" descr="Man with solid fill">
            <a:extLst>
              <a:ext uri="{FF2B5EF4-FFF2-40B4-BE49-F238E27FC236}">
                <a16:creationId xmlns:a16="http://schemas.microsoft.com/office/drawing/2014/main" id="{CEA70D47-8583-4B38-C020-70FF85B39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2744" y="1935738"/>
            <a:ext cx="360040" cy="360040"/>
          </a:xfrm>
          <a:prstGeom prst="rect">
            <a:avLst/>
          </a:prstGeom>
        </p:spPr>
      </p:pic>
      <p:pic>
        <p:nvPicPr>
          <p:cNvPr id="116" name="Graphic 115" descr="Man with solid fill">
            <a:extLst>
              <a:ext uri="{FF2B5EF4-FFF2-40B4-BE49-F238E27FC236}">
                <a16:creationId xmlns:a16="http://schemas.microsoft.com/office/drawing/2014/main" id="{8398EF2B-D72B-02B2-000A-CDC146EF0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3309" y="3008008"/>
            <a:ext cx="360040" cy="360040"/>
          </a:xfrm>
          <a:prstGeom prst="rect">
            <a:avLst/>
          </a:prstGeom>
        </p:spPr>
      </p:pic>
      <p:pic>
        <p:nvPicPr>
          <p:cNvPr id="117" name="Graphic 116" descr="Man with solid fill">
            <a:extLst>
              <a:ext uri="{FF2B5EF4-FFF2-40B4-BE49-F238E27FC236}">
                <a16:creationId xmlns:a16="http://schemas.microsoft.com/office/drawing/2014/main" id="{4DE89CFD-3477-2479-57CD-F3BA68F3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8518" y="3227973"/>
            <a:ext cx="360040" cy="360040"/>
          </a:xfrm>
          <a:prstGeom prst="rect">
            <a:avLst/>
          </a:prstGeom>
        </p:spPr>
      </p:pic>
      <p:pic>
        <p:nvPicPr>
          <p:cNvPr id="118" name="Graphic 117" descr="Man with solid fill">
            <a:extLst>
              <a:ext uri="{FF2B5EF4-FFF2-40B4-BE49-F238E27FC236}">
                <a16:creationId xmlns:a16="http://schemas.microsoft.com/office/drawing/2014/main" id="{36E09F67-9EDA-8770-6F7A-6D1D87B55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1679" y="3302732"/>
            <a:ext cx="360040" cy="360040"/>
          </a:xfrm>
          <a:prstGeom prst="rect">
            <a:avLst/>
          </a:prstGeom>
        </p:spPr>
      </p:pic>
      <p:pic>
        <p:nvPicPr>
          <p:cNvPr id="119" name="Graphic 118" descr="Man with solid fill">
            <a:extLst>
              <a:ext uri="{FF2B5EF4-FFF2-40B4-BE49-F238E27FC236}">
                <a16:creationId xmlns:a16="http://schemas.microsoft.com/office/drawing/2014/main" id="{D2153FFD-E1DE-60B3-3F11-0F7621F82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0937" y="2256892"/>
            <a:ext cx="360040" cy="360040"/>
          </a:xfrm>
          <a:prstGeom prst="rect">
            <a:avLst/>
          </a:prstGeom>
        </p:spPr>
      </p:pic>
      <p:pic>
        <p:nvPicPr>
          <p:cNvPr id="120" name="Graphic 119" descr="Man with solid fill">
            <a:extLst>
              <a:ext uri="{FF2B5EF4-FFF2-40B4-BE49-F238E27FC236}">
                <a16:creationId xmlns:a16="http://schemas.microsoft.com/office/drawing/2014/main" id="{88EEB072-A488-1D1D-17A4-A919B877E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3155" y="3166015"/>
            <a:ext cx="360040" cy="360040"/>
          </a:xfrm>
          <a:prstGeom prst="rect">
            <a:avLst/>
          </a:prstGeom>
        </p:spPr>
      </p:pic>
      <p:pic>
        <p:nvPicPr>
          <p:cNvPr id="121" name="Graphic 120" descr="Man with solid fill">
            <a:extLst>
              <a:ext uri="{FF2B5EF4-FFF2-40B4-BE49-F238E27FC236}">
                <a16:creationId xmlns:a16="http://schemas.microsoft.com/office/drawing/2014/main" id="{C7767C97-AA7E-6430-67FE-443C2A33F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378" y="2186833"/>
            <a:ext cx="360040" cy="360040"/>
          </a:xfrm>
          <a:prstGeom prst="rect">
            <a:avLst/>
          </a:prstGeom>
        </p:spPr>
      </p:pic>
      <p:pic>
        <p:nvPicPr>
          <p:cNvPr id="122" name="Graphic 121" descr="Man with solid fill">
            <a:extLst>
              <a:ext uri="{FF2B5EF4-FFF2-40B4-BE49-F238E27FC236}">
                <a16:creationId xmlns:a16="http://schemas.microsoft.com/office/drawing/2014/main" id="{C4B29675-C8A6-6E3F-70A8-4C7BEE0AF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742" y="2733967"/>
            <a:ext cx="360040" cy="360040"/>
          </a:xfrm>
          <a:prstGeom prst="rect">
            <a:avLst/>
          </a:prstGeom>
        </p:spPr>
      </p:pic>
      <p:pic>
        <p:nvPicPr>
          <p:cNvPr id="123" name="Graphic 122" descr="Man with solid fill">
            <a:extLst>
              <a:ext uri="{FF2B5EF4-FFF2-40B4-BE49-F238E27FC236}">
                <a16:creationId xmlns:a16="http://schemas.microsoft.com/office/drawing/2014/main" id="{8A96BD31-EA8E-0ECC-FA01-8D9A89A64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6084" y="3280889"/>
            <a:ext cx="360040" cy="360040"/>
          </a:xfrm>
          <a:prstGeom prst="rect">
            <a:avLst/>
          </a:prstGeom>
        </p:spPr>
      </p:pic>
      <p:pic>
        <p:nvPicPr>
          <p:cNvPr id="124" name="Graphic 123" descr="Man with solid fill">
            <a:extLst>
              <a:ext uri="{FF2B5EF4-FFF2-40B4-BE49-F238E27FC236}">
                <a16:creationId xmlns:a16="http://schemas.microsoft.com/office/drawing/2014/main" id="{9E594651-D514-6045-D714-F227F9D0C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22" y="2209355"/>
            <a:ext cx="360040" cy="360040"/>
          </a:xfrm>
          <a:prstGeom prst="rect">
            <a:avLst/>
          </a:prstGeom>
        </p:spPr>
      </p:pic>
      <p:pic>
        <p:nvPicPr>
          <p:cNvPr id="125" name="Graphic 124" descr="Man with solid fill">
            <a:extLst>
              <a:ext uri="{FF2B5EF4-FFF2-40B4-BE49-F238E27FC236}">
                <a16:creationId xmlns:a16="http://schemas.microsoft.com/office/drawing/2014/main" id="{91014F33-36CA-89ED-0020-AD3B2564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1136" y="2775992"/>
            <a:ext cx="360040" cy="360040"/>
          </a:xfrm>
          <a:prstGeom prst="rect">
            <a:avLst/>
          </a:prstGeom>
        </p:spPr>
      </p:pic>
      <p:pic>
        <p:nvPicPr>
          <p:cNvPr id="126" name="Graphic 125" descr="Man with solid fill">
            <a:extLst>
              <a:ext uri="{FF2B5EF4-FFF2-40B4-BE49-F238E27FC236}">
                <a16:creationId xmlns:a16="http://schemas.microsoft.com/office/drawing/2014/main" id="{CEA870FC-4280-3CA3-6EC9-2FBD7EA9E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440" y="2392063"/>
            <a:ext cx="360040" cy="360040"/>
          </a:xfrm>
          <a:prstGeom prst="rect">
            <a:avLst/>
          </a:prstGeom>
        </p:spPr>
      </p:pic>
      <p:pic>
        <p:nvPicPr>
          <p:cNvPr id="127" name="Graphic 126" descr="Man with solid fill">
            <a:extLst>
              <a:ext uri="{FF2B5EF4-FFF2-40B4-BE49-F238E27FC236}">
                <a16:creationId xmlns:a16="http://schemas.microsoft.com/office/drawing/2014/main" id="{A3187983-F51B-2AE2-DE67-2C9793430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0096" y="3350243"/>
            <a:ext cx="360040" cy="360040"/>
          </a:xfrm>
          <a:prstGeom prst="rect">
            <a:avLst/>
          </a:prstGeom>
        </p:spPr>
      </p:pic>
      <p:pic>
        <p:nvPicPr>
          <p:cNvPr id="128" name="Graphic 127" descr="Man with solid fill">
            <a:extLst>
              <a:ext uri="{FF2B5EF4-FFF2-40B4-BE49-F238E27FC236}">
                <a16:creationId xmlns:a16="http://schemas.microsoft.com/office/drawing/2014/main" id="{13F90C87-A595-FD2E-38A3-C6F67C173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742" y="3196753"/>
            <a:ext cx="360040" cy="360040"/>
          </a:xfrm>
          <a:prstGeom prst="rect">
            <a:avLst/>
          </a:prstGeom>
        </p:spPr>
      </p:pic>
      <p:pic>
        <p:nvPicPr>
          <p:cNvPr id="129" name="Graphic 128" descr="Man with solid fill">
            <a:extLst>
              <a:ext uri="{FF2B5EF4-FFF2-40B4-BE49-F238E27FC236}">
                <a16:creationId xmlns:a16="http://schemas.microsoft.com/office/drawing/2014/main" id="{9B4B8491-8CAE-6088-DD92-8DAE49045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9014" y="1591085"/>
            <a:ext cx="360040" cy="360040"/>
          </a:xfrm>
          <a:prstGeom prst="rect">
            <a:avLst/>
          </a:prstGeom>
        </p:spPr>
      </p:pic>
      <p:pic>
        <p:nvPicPr>
          <p:cNvPr id="130" name="Graphic 129" descr="Man with solid fill">
            <a:extLst>
              <a:ext uri="{FF2B5EF4-FFF2-40B4-BE49-F238E27FC236}">
                <a16:creationId xmlns:a16="http://schemas.microsoft.com/office/drawing/2014/main" id="{E36C95B0-AD39-16DC-BDEB-C42E5283D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5757" y="1906218"/>
            <a:ext cx="360040" cy="360040"/>
          </a:xfrm>
          <a:prstGeom prst="rect">
            <a:avLst/>
          </a:prstGeom>
        </p:spPr>
      </p:pic>
      <p:pic>
        <p:nvPicPr>
          <p:cNvPr id="131" name="Graphic 130" descr="Man with solid fill">
            <a:extLst>
              <a:ext uri="{FF2B5EF4-FFF2-40B4-BE49-F238E27FC236}">
                <a16:creationId xmlns:a16="http://schemas.microsoft.com/office/drawing/2014/main" id="{3A693A56-DFE9-A035-7115-ABF29B7EC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6677" y="3311189"/>
            <a:ext cx="360040" cy="360040"/>
          </a:xfrm>
          <a:prstGeom prst="rect">
            <a:avLst/>
          </a:prstGeom>
        </p:spPr>
      </p:pic>
      <p:pic>
        <p:nvPicPr>
          <p:cNvPr id="132" name="Graphic 131" descr="Man with solid fill">
            <a:extLst>
              <a:ext uri="{FF2B5EF4-FFF2-40B4-BE49-F238E27FC236}">
                <a16:creationId xmlns:a16="http://schemas.microsoft.com/office/drawing/2014/main" id="{60C31625-F922-8E43-A12B-81598B675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730" y="4051528"/>
            <a:ext cx="360040" cy="360040"/>
          </a:xfrm>
          <a:prstGeom prst="rect">
            <a:avLst/>
          </a:prstGeom>
        </p:spPr>
      </p:pic>
      <p:pic>
        <p:nvPicPr>
          <p:cNvPr id="133" name="Graphic 132" descr="Man with solid fill">
            <a:extLst>
              <a:ext uri="{FF2B5EF4-FFF2-40B4-BE49-F238E27FC236}">
                <a16:creationId xmlns:a16="http://schemas.microsoft.com/office/drawing/2014/main" id="{FF706BA9-8603-2D66-E126-BA629EEAF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283" y="3605420"/>
            <a:ext cx="360040" cy="360040"/>
          </a:xfrm>
          <a:prstGeom prst="rect">
            <a:avLst/>
          </a:prstGeom>
        </p:spPr>
      </p:pic>
      <p:pic>
        <p:nvPicPr>
          <p:cNvPr id="134" name="Graphic 133" descr="Man with solid fill">
            <a:extLst>
              <a:ext uri="{FF2B5EF4-FFF2-40B4-BE49-F238E27FC236}">
                <a16:creationId xmlns:a16="http://schemas.microsoft.com/office/drawing/2014/main" id="{41E2916C-086C-7652-F13E-7CB2CE6CA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621" y="3591023"/>
            <a:ext cx="360040" cy="360040"/>
          </a:xfrm>
          <a:prstGeom prst="rect">
            <a:avLst/>
          </a:prstGeom>
        </p:spPr>
      </p:pic>
      <p:pic>
        <p:nvPicPr>
          <p:cNvPr id="135" name="Graphic 134" descr="Man with solid fill">
            <a:extLst>
              <a:ext uri="{FF2B5EF4-FFF2-40B4-BE49-F238E27FC236}">
                <a16:creationId xmlns:a16="http://schemas.microsoft.com/office/drawing/2014/main" id="{7AF8E6E2-7CC4-E8DA-DC9E-4656671E1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2126" y="3662772"/>
            <a:ext cx="360040" cy="360040"/>
          </a:xfrm>
          <a:prstGeom prst="rect">
            <a:avLst/>
          </a:prstGeom>
        </p:spPr>
      </p:pic>
      <p:pic>
        <p:nvPicPr>
          <p:cNvPr id="136" name="Graphic 135" descr="Man with solid fill">
            <a:extLst>
              <a:ext uri="{FF2B5EF4-FFF2-40B4-BE49-F238E27FC236}">
                <a16:creationId xmlns:a16="http://schemas.microsoft.com/office/drawing/2014/main" id="{0198E125-492E-8378-7AD4-7B5083163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8341" y="4077072"/>
            <a:ext cx="360040" cy="360040"/>
          </a:xfrm>
          <a:prstGeom prst="rect">
            <a:avLst/>
          </a:prstGeom>
        </p:spPr>
      </p:pic>
      <p:pic>
        <p:nvPicPr>
          <p:cNvPr id="137" name="Graphic 136" descr="Man with solid fill">
            <a:extLst>
              <a:ext uri="{FF2B5EF4-FFF2-40B4-BE49-F238E27FC236}">
                <a16:creationId xmlns:a16="http://schemas.microsoft.com/office/drawing/2014/main" id="{FE8AD035-D4D5-BA72-F8F9-59878A370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3586" y="4221088"/>
            <a:ext cx="360040" cy="360040"/>
          </a:xfrm>
          <a:prstGeom prst="rect">
            <a:avLst/>
          </a:prstGeom>
        </p:spPr>
      </p:pic>
      <p:pic>
        <p:nvPicPr>
          <p:cNvPr id="138" name="Graphic 137" descr="Man with solid fill">
            <a:extLst>
              <a:ext uri="{FF2B5EF4-FFF2-40B4-BE49-F238E27FC236}">
                <a16:creationId xmlns:a16="http://schemas.microsoft.com/office/drawing/2014/main" id="{0B4B5185-7395-F9CE-BD55-6CCF4A467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5397" y="3577800"/>
            <a:ext cx="360040" cy="360040"/>
          </a:xfrm>
          <a:prstGeom prst="rect">
            <a:avLst/>
          </a:prstGeom>
        </p:spPr>
      </p:pic>
      <p:pic>
        <p:nvPicPr>
          <p:cNvPr id="139" name="Graphic 138" descr="Man with solid fill">
            <a:extLst>
              <a:ext uri="{FF2B5EF4-FFF2-40B4-BE49-F238E27FC236}">
                <a16:creationId xmlns:a16="http://schemas.microsoft.com/office/drawing/2014/main" id="{F70478F8-C852-ECE7-0B15-485C2A3DD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9370" y="3815172"/>
            <a:ext cx="360040" cy="360040"/>
          </a:xfrm>
          <a:prstGeom prst="rect">
            <a:avLst/>
          </a:prstGeom>
        </p:spPr>
      </p:pic>
      <p:pic>
        <p:nvPicPr>
          <p:cNvPr id="140" name="Graphic 139" descr="Man with solid fill">
            <a:extLst>
              <a:ext uri="{FF2B5EF4-FFF2-40B4-BE49-F238E27FC236}">
                <a16:creationId xmlns:a16="http://schemas.microsoft.com/office/drawing/2014/main" id="{BF7C2379-D104-D5CC-30E0-1C39D4B78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9803" y="3849452"/>
            <a:ext cx="360040" cy="360040"/>
          </a:xfrm>
          <a:prstGeom prst="rect">
            <a:avLst/>
          </a:prstGeom>
        </p:spPr>
      </p:pic>
      <p:pic>
        <p:nvPicPr>
          <p:cNvPr id="141" name="Graphic 140" descr="Man with solid fill">
            <a:extLst>
              <a:ext uri="{FF2B5EF4-FFF2-40B4-BE49-F238E27FC236}">
                <a16:creationId xmlns:a16="http://schemas.microsoft.com/office/drawing/2014/main" id="{CC7E1915-CA1D-93C8-1992-F4B43A520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9791" y="4221088"/>
            <a:ext cx="360040" cy="360040"/>
          </a:xfrm>
          <a:prstGeom prst="rect">
            <a:avLst/>
          </a:prstGeom>
        </p:spPr>
      </p:pic>
      <p:pic>
        <p:nvPicPr>
          <p:cNvPr id="142" name="Graphic 141" descr="Man with solid fill">
            <a:extLst>
              <a:ext uri="{FF2B5EF4-FFF2-40B4-BE49-F238E27FC236}">
                <a16:creationId xmlns:a16="http://schemas.microsoft.com/office/drawing/2014/main" id="{1E5E49F6-F737-5F9D-B4AD-627BC6AD6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232" y="3470565"/>
            <a:ext cx="360040" cy="360040"/>
          </a:xfrm>
          <a:prstGeom prst="rect">
            <a:avLst/>
          </a:prstGeom>
        </p:spPr>
      </p:pic>
      <p:pic>
        <p:nvPicPr>
          <p:cNvPr id="143" name="Graphic 142" descr="Man with solid fill">
            <a:extLst>
              <a:ext uri="{FF2B5EF4-FFF2-40B4-BE49-F238E27FC236}">
                <a16:creationId xmlns:a16="http://schemas.microsoft.com/office/drawing/2014/main" id="{65A925CA-A232-CD24-6F36-D66996FCD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483" y="4005064"/>
            <a:ext cx="360040" cy="360040"/>
          </a:xfrm>
          <a:prstGeom prst="rect">
            <a:avLst/>
          </a:prstGeom>
        </p:spPr>
      </p:pic>
      <p:pic>
        <p:nvPicPr>
          <p:cNvPr id="144" name="Graphic 143" descr="Man with solid fill">
            <a:extLst>
              <a:ext uri="{FF2B5EF4-FFF2-40B4-BE49-F238E27FC236}">
                <a16:creationId xmlns:a16="http://schemas.microsoft.com/office/drawing/2014/main" id="{C1DD48CB-7E05-2917-17F9-FF0090A56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213" y="4051528"/>
            <a:ext cx="360040" cy="360040"/>
          </a:xfrm>
          <a:prstGeom prst="rect">
            <a:avLst/>
          </a:prstGeom>
        </p:spPr>
      </p:pic>
      <p:pic>
        <p:nvPicPr>
          <p:cNvPr id="145" name="Graphic 144" descr="Man with solid fill">
            <a:extLst>
              <a:ext uri="{FF2B5EF4-FFF2-40B4-BE49-F238E27FC236}">
                <a16:creationId xmlns:a16="http://schemas.microsoft.com/office/drawing/2014/main" id="{6A29589F-1F6E-A2B6-D2C2-194B1032D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079" y="4447352"/>
            <a:ext cx="360040" cy="360040"/>
          </a:xfrm>
          <a:prstGeom prst="rect">
            <a:avLst/>
          </a:prstGeom>
        </p:spPr>
      </p:pic>
      <p:pic>
        <p:nvPicPr>
          <p:cNvPr id="146" name="Graphic 145" descr="Man with solid fill">
            <a:extLst>
              <a:ext uri="{FF2B5EF4-FFF2-40B4-BE49-F238E27FC236}">
                <a16:creationId xmlns:a16="http://schemas.microsoft.com/office/drawing/2014/main" id="{07B55475-0F0C-991B-9E59-6C97753A3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2223" y="4077072"/>
            <a:ext cx="360040" cy="360040"/>
          </a:xfrm>
          <a:prstGeom prst="rect">
            <a:avLst/>
          </a:prstGeom>
        </p:spPr>
      </p:pic>
      <p:pic>
        <p:nvPicPr>
          <p:cNvPr id="147" name="Graphic 146" descr="Man with solid fill">
            <a:extLst>
              <a:ext uri="{FF2B5EF4-FFF2-40B4-BE49-F238E27FC236}">
                <a16:creationId xmlns:a16="http://schemas.microsoft.com/office/drawing/2014/main" id="{0F332254-7FB7-0FD8-6F74-EF8D40038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5966" y="3815172"/>
            <a:ext cx="360040" cy="360040"/>
          </a:xfrm>
          <a:prstGeom prst="rect">
            <a:avLst/>
          </a:prstGeom>
        </p:spPr>
      </p:pic>
      <p:pic>
        <p:nvPicPr>
          <p:cNvPr id="148" name="Graphic 147" descr="Man with solid fill">
            <a:extLst>
              <a:ext uri="{FF2B5EF4-FFF2-40B4-BE49-F238E27FC236}">
                <a16:creationId xmlns:a16="http://schemas.microsoft.com/office/drawing/2014/main" id="{1B0A2079-F2CC-40AF-EF24-723A8B338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342" y="4509120"/>
            <a:ext cx="360040" cy="360040"/>
          </a:xfrm>
          <a:prstGeom prst="rect">
            <a:avLst/>
          </a:prstGeom>
        </p:spPr>
      </p:pic>
      <p:pic>
        <p:nvPicPr>
          <p:cNvPr id="149" name="Graphic 148" descr="Man with solid fill">
            <a:extLst>
              <a:ext uri="{FF2B5EF4-FFF2-40B4-BE49-F238E27FC236}">
                <a16:creationId xmlns:a16="http://schemas.microsoft.com/office/drawing/2014/main" id="{407CB4BB-0AE9-9F6A-8367-AA22A1485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9895" y="4509120"/>
            <a:ext cx="360040" cy="360040"/>
          </a:xfrm>
          <a:prstGeom prst="rect">
            <a:avLst/>
          </a:prstGeom>
        </p:spPr>
      </p:pic>
      <p:pic>
        <p:nvPicPr>
          <p:cNvPr id="150" name="Graphic 149" descr="Man with solid fill">
            <a:extLst>
              <a:ext uri="{FF2B5EF4-FFF2-40B4-BE49-F238E27FC236}">
                <a16:creationId xmlns:a16="http://schemas.microsoft.com/office/drawing/2014/main" id="{D410E8E1-BB04-6B65-E025-35C79B5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0243" y="4725144"/>
            <a:ext cx="360040" cy="360040"/>
          </a:xfrm>
          <a:prstGeom prst="rect">
            <a:avLst/>
          </a:prstGeom>
        </p:spPr>
      </p:pic>
      <p:pic>
        <p:nvPicPr>
          <p:cNvPr id="151" name="Graphic 150" descr="Man with solid fill">
            <a:extLst>
              <a:ext uri="{FF2B5EF4-FFF2-40B4-BE49-F238E27FC236}">
                <a16:creationId xmlns:a16="http://schemas.microsoft.com/office/drawing/2014/main" id="{03CB55B6-0C0E-9EB6-C79A-1E251F93B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1262" y="4221088"/>
            <a:ext cx="360040" cy="360040"/>
          </a:xfrm>
          <a:prstGeom prst="rect">
            <a:avLst/>
          </a:prstGeom>
        </p:spPr>
      </p:pic>
      <p:pic>
        <p:nvPicPr>
          <p:cNvPr id="152" name="Graphic 151" descr="Man with solid fill">
            <a:extLst>
              <a:ext uri="{FF2B5EF4-FFF2-40B4-BE49-F238E27FC236}">
                <a16:creationId xmlns:a16="http://schemas.microsoft.com/office/drawing/2014/main" id="{522E33CE-DB8E-6D68-458E-583D3C645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822" y="4464104"/>
            <a:ext cx="360040" cy="360040"/>
          </a:xfrm>
          <a:prstGeom prst="rect">
            <a:avLst/>
          </a:prstGeom>
        </p:spPr>
      </p:pic>
      <p:pic>
        <p:nvPicPr>
          <p:cNvPr id="153" name="Graphic 152" descr="Man with solid fill">
            <a:extLst>
              <a:ext uri="{FF2B5EF4-FFF2-40B4-BE49-F238E27FC236}">
                <a16:creationId xmlns:a16="http://schemas.microsoft.com/office/drawing/2014/main" id="{AACC7902-ACA8-AC93-D05F-FC36B1A3D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628" y="4901837"/>
            <a:ext cx="360040" cy="360040"/>
          </a:xfrm>
          <a:prstGeom prst="rect">
            <a:avLst/>
          </a:prstGeom>
        </p:spPr>
      </p:pic>
      <p:pic>
        <p:nvPicPr>
          <p:cNvPr id="154" name="Graphic 153" descr="Man with solid fill">
            <a:extLst>
              <a:ext uri="{FF2B5EF4-FFF2-40B4-BE49-F238E27FC236}">
                <a16:creationId xmlns:a16="http://schemas.microsoft.com/office/drawing/2014/main" id="{5150CA5B-5FFC-AA25-8597-B8F4CCC7B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1479" y="4942806"/>
            <a:ext cx="360040" cy="360040"/>
          </a:xfrm>
          <a:prstGeom prst="rect">
            <a:avLst/>
          </a:prstGeom>
        </p:spPr>
      </p:pic>
      <p:pic>
        <p:nvPicPr>
          <p:cNvPr id="155" name="Graphic 154" descr="Man with solid fill">
            <a:extLst>
              <a:ext uri="{FF2B5EF4-FFF2-40B4-BE49-F238E27FC236}">
                <a16:creationId xmlns:a16="http://schemas.microsoft.com/office/drawing/2014/main" id="{68BD50E7-F501-E852-0A5A-F8FDEC3BD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2083" y="4875228"/>
            <a:ext cx="360040" cy="360040"/>
          </a:xfrm>
          <a:prstGeom prst="rect">
            <a:avLst/>
          </a:prstGeom>
        </p:spPr>
      </p:pic>
      <p:pic>
        <p:nvPicPr>
          <p:cNvPr id="156" name="Graphic 155" descr="Man with solid fill">
            <a:extLst>
              <a:ext uri="{FF2B5EF4-FFF2-40B4-BE49-F238E27FC236}">
                <a16:creationId xmlns:a16="http://schemas.microsoft.com/office/drawing/2014/main" id="{5E525D5B-C57A-BE72-9F37-400691FB7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683" y="4509120"/>
            <a:ext cx="360040" cy="360040"/>
          </a:xfrm>
          <a:prstGeom prst="rect">
            <a:avLst/>
          </a:prstGeom>
        </p:spPr>
      </p:pic>
      <p:pic>
        <p:nvPicPr>
          <p:cNvPr id="157" name="Graphic 156" descr="Man with solid fill">
            <a:extLst>
              <a:ext uri="{FF2B5EF4-FFF2-40B4-BE49-F238E27FC236}">
                <a16:creationId xmlns:a16="http://schemas.microsoft.com/office/drawing/2014/main" id="{4B88CE0B-F2AE-3BEB-6DF6-C491F7007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0330" y="4437112"/>
            <a:ext cx="360040" cy="360040"/>
          </a:xfrm>
          <a:prstGeom prst="rect">
            <a:avLst/>
          </a:prstGeom>
        </p:spPr>
      </p:pic>
      <p:pic>
        <p:nvPicPr>
          <p:cNvPr id="158" name="Graphic 157" descr="Man with solid fill">
            <a:extLst>
              <a:ext uri="{FF2B5EF4-FFF2-40B4-BE49-F238E27FC236}">
                <a16:creationId xmlns:a16="http://schemas.microsoft.com/office/drawing/2014/main" id="{55435D5F-BDDE-115F-9089-2258C5000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8751" y="4509120"/>
            <a:ext cx="360040" cy="360040"/>
          </a:xfrm>
          <a:prstGeom prst="rect">
            <a:avLst/>
          </a:prstGeom>
        </p:spPr>
      </p:pic>
      <p:pic>
        <p:nvPicPr>
          <p:cNvPr id="159" name="Graphic 158" descr="Man with solid fill">
            <a:extLst>
              <a:ext uri="{FF2B5EF4-FFF2-40B4-BE49-F238E27FC236}">
                <a16:creationId xmlns:a16="http://schemas.microsoft.com/office/drawing/2014/main" id="{76D77467-0600-8041-86DE-F1FCB5669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8899" y="3827942"/>
            <a:ext cx="360040" cy="360040"/>
          </a:xfrm>
          <a:prstGeom prst="rect">
            <a:avLst/>
          </a:prstGeom>
        </p:spPr>
      </p:pic>
      <p:pic>
        <p:nvPicPr>
          <p:cNvPr id="160" name="Graphic 159" descr="Man with solid fill">
            <a:extLst>
              <a:ext uri="{FF2B5EF4-FFF2-40B4-BE49-F238E27FC236}">
                <a16:creationId xmlns:a16="http://schemas.microsoft.com/office/drawing/2014/main" id="{55931F18-7EBC-1E97-6529-D6CDCE674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8937" y="3751952"/>
            <a:ext cx="360040" cy="360040"/>
          </a:xfrm>
          <a:prstGeom prst="rect">
            <a:avLst/>
          </a:prstGeom>
        </p:spPr>
      </p:pic>
      <p:pic>
        <p:nvPicPr>
          <p:cNvPr id="161" name="Graphic 160" descr="Man with solid fill">
            <a:extLst>
              <a:ext uri="{FF2B5EF4-FFF2-40B4-BE49-F238E27FC236}">
                <a16:creationId xmlns:a16="http://schemas.microsoft.com/office/drawing/2014/main" id="{FAADCF1F-B1BD-7835-771F-703908F78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53251" y="4270670"/>
            <a:ext cx="360040" cy="360040"/>
          </a:xfrm>
          <a:prstGeom prst="rect">
            <a:avLst/>
          </a:prstGeom>
        </p:spPr>
      </p:pic>
      <p:pic>
        <p:nvPicPr>
          <p:cNvPr id="162" name="Graphic 161" descr="Man with solid fill">
            <a:extLst>
              <a:ext uri="{FF2B5EF4-FFF2-40B4-BE49-F238E27FC236}">
                <a16:creationId xmlns:a16="http://schemas.microsoft.com/office/drawing/2014/main" id="{E95096AE-AA5D-1B06-CFDC-0AF78F453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2300" y="3815172"/>
            <a:ext cx="360040" cy="360040"/>
          </a:xfrm>
          <a:prstGeom prst="rect">
            <a:avLst/>
          </a:prstGeom>
        </p:spPr>
      </p:pic>
      <p:pic>
        <p:nvPicPr>
          <p:cNvPr id="163" name="Graphic 162" descr="Man with solid fill">
            <a:extLst>
              <a:ext uri="{FF2B5EF4-FFF2-40B4-BE49-F238E27FC236}">
                <a16:creationId xmlns:a16="http://schemas.microsoft.com/office/drawing/2014/main" id="{8636D6A5-22B1-5984-0658-0E5BFA7DC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9442" y="4077072"/>
            <a:ext cx="360040" cy="360040"/>
          </a:xfrm>
          <a:prstGeom prst="rect">
            <a:avLst/>
          </a:prstGeom>
        </p:spPr>
      </p:pic>
      <p:pic>
        <p:nvPicPr>
          <p:cNvPr id="164" name="Graphic 163" descr="Man with solid fill">
            <a:extLst>
              <a:ext uri="{FF2B5EF4-FFF2-40B4-BE49-F238E27FC236}">
                <a16:creationId xmlns:a16="http://schemas.microsoft.com/office/drawing/2014/main" id="{42D1AB82-66C4-769D-6930-D24E50E42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786" y="4293096"/>
            <a:ext cx="360040" cy="360040"/>
          </a:xfrm>
          <a:prstGeom prst="rect">
            <a:avLst/>
          </a:prstGeom>
        </p:spPr>
      </p:pic>
      <p:pic>
        <p:nvPicPr>
          <p:cNvPr id="165" name="Graphic 164" descr="Man with solid fill">
            <a:extLst>
              <a:ext uri="{FF2B5EF4-FFF2-40B4-BE49-F238E27FC236}">
                <a16:creationId xmlns:a16="http://schemas.microsoft.com/office/drawing/2014/main" id="{1ED2A28D-2E5B-9FBE-7D95-5F491626A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3330" y="3933056"/>
            <a:ext cx="360040" cy="360040"/>
          </a:xfrm>
          <a:prstGeom prst="rect">
            <a:avLst/>
          </a:prstGeom>
        </p:spPr>
      </p:pic>
      <p:pic>
        <p:nvPicPr>
          <p:cNvPr id="166" name="Graphic 165" descr="Man with solid fill">
            <a:extLst>
              <a:ext uri="{FF2B5EF4-FFF2-40B4-BE49-F238E27FC236}">
                <a16:creationId xmlns:a16="http://schemas.microsoft.com/office/drawing/2014/main" id="{7C086A86-8D86-14CE-7562-9D0B17B25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915" y="4437112"/>
            <a:ext cx="360040" cy="360040"/>
          </a:xfrm>
          <a:prstGeom prst="rect">
            <a:avLst/>
          </a:prstGeom>
        </p:spPr>
      </p:pic>
      <p:pic>
        <p:nvPicPr>
          <p:cNvPr id="167" name="Graphic 166" descr="Man with solid fill">
            <a:extLst>
              <a:ext uri="{FF2B5EF4-FFF2-40B4-BE49-F238E27FC236}">
                <a16:creationId xmlns:a16="http://schemas.microsoft.com/office/drawing/2014/main" id="{676CC259-3F22-11D3-7EF7-9CB45885E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6336" y="4472006"/>
            <a:ext cx="360040" cy="360040"/>
          </a:xfrm>
          <a:prstGeom prst="rect">
            <a:avLst/>
          </a:prstGeom>
        </p:spPr>
      </p:pic>
      <p:pic>
        <p:nvPicPr>
          <p:cNvPr id="168" name="Graphic 167" descr="Man with solid fill">
            <a:extLst>
              <a:ext uri="{FF2B5EF4-FFF2-40B4-BE49-F238E27FC236}">
                <a16:creationId xmlns:a16="http://schemas.microsoft.com/office/drawing/2014/main" id="{53D67C99-B177-F879-4427-BE453B230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0412" y="4005064"/>
            <a:ext cx="360040" cy="360040"/>
          </a:xfrm>
          <a:prstGeom prst="rect">
            <a:avLst/>
          </a:prstGeom>
        </p:spPr>
      </p:pic>
      <p:pic>
        <p:nvPicPr>
          <p:cNvPr id="169" name="Graphic 168" descr="Man with solid fill">
            <a:extLst>
              <a:ext uri="{FF2B5EF4-FFF2-40B4-BE49-F238E27FC236}">
                <a16:creationId xmlns:a16="http://schemas.microsoft.com/office/drawing/2014/main" id="{D49A398A-69F3-7F7E-D855-CEE2729C5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1680" y="4111992"/>
            <a:ext cx="360040" cy="360040"/>
          </a:xfrm>
          <a:prstGeom prst="rect">
            <a:avLst/>
          </a:prstGeom>
        </p:spPr>
      </p:pic>
      <p:pic>
        <p:nvPicPr>
          <p:cNvPr id="170" name="Graphic 169" descr="Man with solid fill">
            <a:extLst>
              <a:ext uri="{FF2B5EF4-FFF2-40B4-BE49-F238E27FC236}">
                <a16:creationId xmlns:a16="http://schemas.microsoft.com/office/drawing/2014/main" id="{F7E0C460-6F58-D7F4-AF14-6C220DF59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5260" y="4653136"/>
            <a:ext cx="360040" cy="360040"/>
          </a:xfrm>
          <a:prstGeom prst="rect">
            <a:avLst/>
          </a:prstGeom>
        </p:spPr>
      </p:pic>
      <p:pic>
        <p:nvPicPr>
          <p:cNvPr id="171" name="Graphic 170" descr="Man with solid fill">
            <a:extLst>
              <a:ext uri="{FF2B5EF4-FFF2-40B4-BE49-F238E27FC236}">
                <a16:creationId xmlns:a16="http://schemas.microsoft.com/office/drawing/2014/main" id="{C3996890-BFD1-A05D-5793-F15B19B85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2300" y="4670204"/>
            <a:ext cx="360040" cy="360040"/>
          </a:xfrm>
          <a:prstGeom prst="rect">
            <a:avLst/>
          </a:prstGeom>
        </p:spPr>
      </p:pic>
      <p:pic>
        <p:nvPicPr>
          <p:cNvPr id="172" name="Graphic 171" descr="Man with solid fill">
            <a:extLst>
              <a:ext uri="{FF2B5EF4-FFF2-40B4-BE49-F238E27FC236}">
                <a16:creationId xmlns:a16="http://schemas.microsoft.com/office/drawing/2014/main" id="{C487FD2A-E37F-1586-22E9-7F2B326E4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2937" y="4048837"/>
            <a:ext cx="360040" cy="360040"/>
          </a:xfrm>
          <a:prstGeom prst="rect">
            <a:avLst/>
          </a:prstGeom>
        </p:spPr>
      </p:pic>
      <p:pic>
        <p:nvPicPr>
          <p:cNvPr id="173" name="Graphic 172" descr="Man with solid fill">
            <a:extLst>
              <a:ext uri="{FF2B5EF4-FFF2-40B4-BE49-F238E27FC236}">
                <a16:creationId xmlns:a16="http://schemas.microsoft.com/office/drawing/2014/main" id="{0356AE8C-2A2D-B816-A7F6-DF28F6E4A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2414" y="4472006"/>
            <a:ext cx="360040" cy="360040"/>
          </a:xfrm>
          <a:prstGeom prst="rect">
            <a:avLst/>
          </a:prstGeom>
        </p:spPr>
      </p:pic>
      <p:pic>
        <p:nvPicPr>
          <p:cNvPr id="174" name="Graphic 173" descr="Man with solid fill">
            <a:extLst>
              <a:ext uri="{FF2B5EF4-FFF2-40B4-BE49-F238E27FC236}">
                <a16:creationId xmlns:a16="http://schemas.microsoft.com/office/drawing/2014/main" id="{C2A55008-8040-A813-0449-6DD43A060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2684" y="4869160"/>
            <a:ext cx="360040" cy="360040"/>
          </a:xfrm>
          <a:prstGeom prst="rect">
            <a:avLst/>
          </a:prstGeom>
        </p:spPr>
      </p:pic>
      <p:pic>
        <p:nvPicPr>
          <p:cNvPr id="175" name="Graphic 174" descr="Man with solid fill">
            <a:extLst>
              <a:ext uri="{FF2B5EF4-FFF2-40B4-BE49-F238E27FC236}">
                <a16:creationId xmlns:a16="http://schemas.microsoft.com/office/drawing/2014/main" id="{B536C1C9-481E-B94D-061A-D1F57392E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0432" y="4365104"/>
            <a:ext cx="360040" cy="360040"/>
          </a:xfrm>
          <a:prstGeom prst="rect">
            <a:avLst/>
          </a:prstGeom>
        </p:spPr>
      </p:pic>
      <p:pic>
        <p:nvPicPr>
          <p:cNvPr id="177" name="Graphic 176" descr="Man with solid fill">
            <a:extLst>
              <a:ext uri="{FF2B5EF4-FFF2-40B4-BE49-F238E27FC236}">
                <a16:creationId xmlns:a16="http://schemas.microsoft.com/office/drawing/2014/main" id="{B429C86D-691C-01AD-D61A-82C1EEFE9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0392" y="3639894"/>
            <a:ext cx="360040" cy="360040"/>
          </a:xfrm>
          <a:prstGeom prst="rect">
            <a:avLst/>
          </a:prstGeom>
        </p:spPr>
      </p:pic>
      <p:pic>
        <p:nvPicPr>
          <p:cNvPr id="179" name="Graphic 178" descr="Man with solid fill">
            <a:extLst>
              <a:ext uri="{FF2B5EF4-FFF2-40B4-BE49-F238E27FC236}">
                <a16:creationId xmlns:a16="http://schemas.microsoft.com/office/drawing/2014/main" id="{1924B85A-87B3-2D2B-0060-ABD8AC874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8538" y="3832886"/>
            <a:ext cx="360040" cy="360040"/>
          </a:xfrm>
          <a:prstGeom prst="rect">
            <a:avLst/>
          </a:prstGeom>
        </p:spPr>
      </p:pic>
      <p:pic>
        <p:nvPicPr>
          <p:cNvPr id="180" name="Graphic 179" descr="Man with solid fill">
            <a:extLst>
              <a:ext uri="{FF2B5EF4-FFF2-40B4-BE49-F238E27FC236}">
                <a16:creationId xmlns:a16="http://schemas.microsoft.com/office/drawing/2014/main" id="{F6E908F0-FEE7-CA2E-9365-0AB42C974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8538" y="4432912"/>
            <a:ext cx="360040" cy="360040"/>
          </a:xfrm>
          <a:prstGeom prst="rect">
            <a:avLst/>
          </a:prstGeom>
        </p:spPr>
      </p:pic>
      <p:pic>
        <p:nvPicPr>
          <p:cNvPr id="181" name="Graphic 180" descr="Man with solid fill">
            <a:extLst>
              <a:ext uri="{FF2B5EF4-FFF2-40B4-BE49-F238E27FC236}">
                <a16:creationId xmlns:a16="http://schemas.microsoft.com/office/drawing/2014/main" id="{F827ACDD-3A05-4984-67ED-522EC883B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1348" y="4072872"/>
            <a:ext cx="360040" cy="360040"/>
          </a:xfrm>
          <a:prstGeom prst="rect">
            <a:avLst/>
          </a:prstGeom>
        </p:spPr>
      </p:pic>
      <p:pic>
        <p:nvPicPr>
          <p:cNvPr id="182" name="Graphic 181" descr="Man with solid fill">
            <a:extLst>
              <a:ext uri="{FF2B5EF4-FFF2-40B4-BE49-F238E27FC236}">
                <a16:creationId xmlns:a16="http://schemas.microsoft.com/office/drawing/2014/main" id="{E0BB8E7F-3434-795A-04BA-4B159F292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6272" y="4869160"/>
            <a:ext cx="360040" cy="360040"/>
          </a:xfrm>
          <a:prstGeom prst="rect">
            <a:avLst/>
          </a:prstGeom>
        </p:spPr>
      </p:pic>
      <p:pic>
        <p:nvPicPr>
          <p:cNvPr id="183" name="Graphic 182" descr="Man with solid fill">
            <a:extLst>
              <a:ext uri="{FF2B5EF4-FFF2-40B4-BE49-F238E27FC236}">
                <a16:creationId xmlns:a16="http://schemas.microsoft.com/office/drawing/2014/main" id="{AEA08590-C46F-CDE6-99AD-431C37503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1146" y="4676224"/>
            <a:ext cx="360040" cy="360040"/>
          </a:xfrm>
          <a:prstGeom prst="rect">
            <a:avLst/>
          </a:prstGeom>
        </p:spPr>
      </p:pic>
      <p:pic>
        <p:nvPicPr>
          <p:cNvPr id="185" name="Graphic 184" descr="Man with solid fill">
            <a:extLst>
              <a:ext uri="{FF2B5EF4-FFF2-40B4-BE49-F238E27FC236}">
                <a16:creationId xmlns:a16="http://schemas.microsoft.com/office/drawing/2014/main" id="{D494918A-F0D0-FDC2-0025-A7A661AD1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3349" y="5256902"/>
            <a:ext cx="360040" cy="360040"/>
          </a:xfrm>
          <a:prstGeom prst="rect">
            <a:avLst/>
          </a:prstGeom>
        </p:spPr>
      </p:pic>
      <p:pic>
        <p:nvPicPr>
          <p:cNvPr id="186" name="Graphic 185" descr="Man with solid fill">
            <a:extLst>
              <a:ext uri="{FF2B5EF4-FFF2-40B4-BE49-F238E27FC236}">
                <a16:creationId xmlns:a16="http://schemas.microsoft.com/office/drawing/2014/main" id="{2F7219C8-3744-FD82-4958-B954C6146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79223" y="5616942"/>
            <a:ext cx="360040" cy="360040"/>
          </a:xfrm>
          <a:prstGeom prst="rect">
            <a:avLst/>
          </a:prstGeom>
        </p:spPr>
      </p:pic>
      <p:pic>
        <p:nvPicPr>
          <p:cNvPr id="187" name="Graphic 186" descr="Man with solid fill">
            <a:extLst>
              <a:ext uri="{FF2B5EF4-FFF2-40B4-BE49-F238E27FC236}">
                <a16:creationId xmlns:a16="http://schemas.microsoft.com/office/drawing/2014/main" id="{4664EAEB-AC46-E8D6-6574-9C894BA97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1444" y="5661248"/>
            <a:ext cx="360040" cy="360040"/>
          </a:xfrm>
          <a:prstGeom prst="rect">
            <a:avLst/>
          </a:prstGeom>
        </p:spPr>
      </p:pic>
      <p:pic>
        <p:nvPicPr>
          <p:cNvPr id="188" name="Graphic 187" descr="Man with solid fill">
            <a:extLst>
              <a:ext uri="{FF2B5EF4-FFF2-40B4-BE49-F238E27FC236}">
                <a16:creationId xmlns:a16="http://schemas.microsoft.com/office/drawing/2014/main" id="{CDA08C6C-6D24-653A-C4C2-26F4B44ACB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6742" y="5436922"/>
            <a:ext cx="360040" cy="360040"/>
          </a:xfrm>
          <a:prstGeom prst="rect">
            <a:avLst/>
          </a:prstGeom>
        </p:spPr>
      </p:pic>
      <p:pic>
        <p:nvPicPr>
          <p:cNvPr id="189" name="Graphic 188" descr="Man with solid fill">
            <a:extLst>
              <a:ext uri="{FF2B5EF4-FFF2-40B4-BE49-F238E27FC236}">
                <a16:creationId xmlns:a16="http://schemas.microsoft.com/office/drawing/2014/main" id="{C802FD42-978C-0F42-AD22-B84F61FBB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3279" y="5661248"/>
            <a:ext cx="360040" cy="360040"/>
          </a:xfrm>
          <a:prstGeom prst="rect">
            <a:avLst/>
          </a:prstGeom>
        </p:spPr>
      </p:pic>
      <p:pic>
        <p:nvPicPr>
          <p:cNvPr id="190" name="Graphic 189" descr="Man with solid fill">
            <a:extLst>
              <a:ext uri="{FF2B5EF4-FFF2-40B4-BE49-F238E27FC236}">
                <a16:creationId xmlns:a16="http://schemas.microsoft.com/office/drawing/2014/main" id="{884DEED0-2C40-D6E9-DE59-766EAC7A2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7080" y="5138852"/>
            <a:ext cx="360040" cy="360040"/>
          </a:xfrm>
          <a:prstGeom prst="rect">
            <a:avLst/>
          </a:prstGeom>
        </p:spPr>
      </p:pic>
      <p:pic>
        <p:nvPicPr>
          <p:cNvPr id="191" name="Graphic 190" descr="Man with solid fill">
            <a:extLst>
              <a:ext uri="{FF2B5EF4-FFF2-40B4-BE49-F238E27FC236}">
                <a16:creationId xmlns:a16="http://schemas.microsoft.com/office/drawing/2014/main" id="{93D70EB7-1775-EBAD-045A-62D9A6DE2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0994" y="5436922"/>
            <a:ext cx="360040" cy="360040"/>
          </a:xfrm>
          <a:prstGeom prst="rect">
            <a:avLst/>
          </a:prstGeom>
        </p:spPr>
      </p:pic>
      <p:pic>
        <p:nvPicPr>
          <p:cNvPr id="192" name="Graphic 191" descr="Man with solid fill">
            <a:extLst>
              <a:ext uri="{FF2B5EF4-FFF2-40B4-BE49-F238E27FC236}">
                <a16:creationId xmlns:a16="http://schemas.microsoft.com/office/drawing/2014/main" id="{1493C6FE-AC01-039A-799B-9AC16693D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2684" y="5421384"/>
            <a:ext cx="360040" cy="360040"/>
          </a:xfrm>
          <a:prstGeom prst="rect">
            <a:avLst/>
          </a:prstGeom>
        </p:spPr>
      </p:pic>
      <p:pic>
        <p:nvPicPr>
          <p:cNvPr id="193" name="Graphic 192" descr="Man with solid fill">
            <a:extLst>
              <a:ext uri="{FF2B5EF4-FFF2-40B4-BE49-F238E27FC236}">
                <a16:creationId xmlns:a16="http://schemas.microsoft.com/office/drawing/2014/main" id="{37008572-D87A-C54F-99A6-10B68FEC5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8361" y="6235102"/>
            <a:ext cx="360040" cy="360040"/>
          </a:xfrm>
          <a:prstGeom prst="rect">
            <a:avLst/>
          </a:prstGeom>
        </p:spPr>
      </p:pic>
      <p:pic>
        <p:nvPicPr>
          <p:cNvPr id="194" name="Graphic 193" descr="Man with solid fill">
            <a:extLst>
              <a:ext uri="{FF2B5EF4-FFF2-40B4-BE49-F238E27FC236}">
                <a16:creationId xmlns:a16="http://schemas.microsoft.com/office/drawing/2014/main" id="{12AE65F5-910B-0ECF-F44C-99045D8563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443" y="6235102"/>
            <a:ext cx="360040" cy="360040"/>
          </a:xfrm>
          <a:prstGeom prst="rect">
            <a:avLst/>
          </a:prstGeom>
        </p:spPr>
      </p:pic>
      <p:pic>
        <p:nvPicPr>
          <p:cNvPr id="195" name="Graphic 194" descr="Man with solid fill">
            <a:extLst>
              <a:ext uri="{FF2B5EF4-FFF2-40B4-BE49-F238E27FC236}">
                <a16:creationId xmlns:a16="http://schemas.microsoft.com/office/drawing/2014/main" id="{7B824E9A-97BC-C5D0-7F06-CBF6BEA6EC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263" y="6235102"/>
            <a:ext cx="360040" cy="360040"/>
          </a:xfrm>
          <a:prstGeom prst="rect">
            <a:avLst/>
          </a:prstGeom>
        </p:spPr>
      </p:pic>
      <p:pic>
        <p:nvPicPr>
          <p:cNvPr id="196" name="Graphic 195" descr="Man with solid fill">
            <a:extLst>
              <a:ext uri="{FF2B5EF4-FFF2-40B4-BE49-F238E27FC236}">
                <a16:creationId xmlns:a16="http://schemas.microsoft.com/office/drawing/2014/main" id="{A4CD8731-7DC0-395B-86AE-C560BB1F4C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2043" y="6235102"/>
            <a:ext cx="360040" cy="360040"/>
          </a:xfrm>
          <a:prstGeom prst="rect">
            <a:avLst/>
          </a:prstGeom>
        </p:spPr>
      </p:pic>
      <p:pic>
        <p:nvPicPr>
          <p:cNvPr id="197" name="Graphic 196" descr="Man with solid fill">
            <a:extLst>
              <a:ext uri="{FF2B5EF4-FFF2-40B4-BE49-F238E27FC236}">
                <a16:creationId xmlns:a16="http://schemas.microsoft.com/office/drawing/2014/main" id="{D09DC167-A87C-0295-58BD-1ED6261E11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87823" y="6235102"/>
            <a:ext cx="360040" cy="360040"/>
          </a:xfrm>
          <a:prstGeom prst="rect">
            <a:avLst/>
          </a:prstGeom>
        </p:spPr>
      </p:pic>
      <p:pic>
        <p:nvPicPr>
          <p:cNvPr id="198" name="Graphic 197" descr="Man with solid fill">
            <a:extLst>
              <a:ext uri="{FF2B5EF4-FFF2-40B4-BE49-F238E27FC236}">
                <a16:creationId xmlns:a16="http://schemas.microsoft.com/office/drawing/2014/main" id="{5FAA8088-B1F4-CC3E-3880-75725F89B7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3439" y="6262292"/>
            <a:ext cx="360040" cy="360040"/>
          </a:xfrm>
          <a:prstGeom prst="rect">
            <a:avLst/>
          </a:prstGeom>
        </p:spPr>
      </p:pic>
      <p:pic>
        <p:nvPicPr>
          <p:cNvPr id="199" name="Graphic 198" descr="Man with solid fill">
            <a:extLst>
              <a:ext uri="{FF2B5EF4-FFF2-40B4-BE49-F238E27FC236}">
                <a16:creationId xmlns:a16="http://schemas.microsoft.com/office/drawing/2014/main" id="{F48C8AE3-4CF4-CA50-05F5-8BEE89CE11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0072" y="6237312"/>
            <a:ext cx="360040" cy="360040"/>
          </a:xfrm>
          <a:prstGeom prst="rect">
            <a:avLst/>
          </a:prstGeom>
        </p:spPr>
      </p:pic>
      <p:pic>
        <p:nvPicPr>
          <p:cNvPr id="200" name="Graphic 199" descr="Man with solid fill">
            <a:extLst>
              <a:ext uri="{FF2B5EF4-FFF2-40B4-BE49-F238E27FC236}">
                <a16:creationId xmlns:a16="http://schemas.microsoft.com/office/drawing/2014/main" id="{FF09F090-BB29-3C85-B040-25079D375A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9507" y="6236412"/>
            <a:ext cx="360040" cy="360040"/>
          </a:xfrm>
          <a:prstGeom prst="rect">
            <a:avLst/>
          </a:prstGeom>
        </p:spPr>
      </p:pic>
      <p:pic>
        <p:nvPicPr>
          <p:cNvPr id="201" name="Graphic 200" descr="Man with solid fill">
            <a:extLst>
              <a:ext uri="{FF2B5EF4-FFF2-40B4-BE49-F238E27FC236}">
                <a16:creationId xmlns:a16="http://schemas.microsoft.com/office/drawing/2014/main" id="{C4B83C4C-C42C-7A20-FC0D-B8442D3033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6096" y="6237312"/>
            <a:ext cx="360040" cy="360040"/>
          </a:xfrm>
          <a:prstGeom prst="rect">
            <a:avLst/>
          </a:prstGeom>
        </p:spPr>
      </p:pic>
      <p:pic>
        <p:nvPicPr>
          <p:cNvPr id="202" name="Graphic 201" descr="Man with solid fill">
            <a:extLst>
              <a:ext uri="{FF2B5EF4-FFF2-40B4-BE49-F238E27FC236}">
                <a16:creationId xmlns:a16="http://schemas.microsoft.com/office/drawing/2014/main" id="{15EB9875-300F-BFD0-CC95-1CBF17FF89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2120" y="6237312"/>
            <a:ext cx="360040" cy="360040"/>
          </a:xfrm>
          <a:prstGeom prst="rect">
            <a:avLst/>
          </a:prstGeom>
        </p:spPr>
      </p:pic>
      <p:pic>
        <p:nvPicPr>
          <p:cNvPr id="203" name="Graphic 202" descr="Man with solid fill">
            <a:extLst>
              <a:ext uri="{FF2B5EF4-FFF2-40B4-BE49-F238E27FC236}">
                <a16:creationId xmlns:a16="http://schemas.microsoft.com/office/drawing/2014/main" id="{B03A4A77-0841-6195-4D7A-6C5502D212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8144" y="6237312"/>
            <a:ext cx="360040" cy="360040"/>
          </a:xfrm>
          <a:prstGeom prst="rect">
            <a:avLst/>
          </a:prstGeom>
        </p:spPr>
      </p:pic>
      <p:pic>
        <p:nvPicPr>
          <p:cNvPr id="204" name="Graphic 203" descr="Man with solid fill">
            <a:extLst>
              <a:ext uri="{FF2B5EF4-FFF2-40B4-BE49-F238E27FC236}">
                <a16:creationId xmlns:a16="http://schemas.microsoft.com/office/drawing/2014/main" id="{DEE3FD1B-1FC4-4750-AA2D-FE22952A4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7405" y="6237312"/>
            <a:ext cx="360040" cy="360040"/>
          </a:xfrm>
          <a:prstGeom prst="rect">
            <a:avLst/>
          </a:prstGeom>
        </p:spPr>
      </p:pic>
      <p:pic>
        <p:nvPicPr>
          <p:cNvPr id="205" name="Graphic 204" descr="Man with solid fill">
            <a:extLst>
              <a:ext uri="{FF2B5EF4-FFF2-40B4-BE49-F238E27FC236}">
                <a16:creationId xmlns:a16="http://schemas.microsoft.com/office/drawing/2014/main" id="{7BCEB9C7-175B-CA3A-0CC8-285874C7C6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77585" y="6255568"/>
            <a:ext cx="360040" cy="360040"/>
          </a:xfrm>
          <a:prstGeom prst="rect">
            <a:avLst/>
          </a:prstGeom>
        </p:spPr>
      </p:pic>
      <p:pic>
        <p:nvPicPr>
          <p:cNvPr id="206" name="Graphic 205" descr="Man with solid fill">
            <a:extLst>
              <a:ext uri="{FF2B5EF4-FFF2-40B4-BE49-F238E27FC236}">
                <a16:creationId xmlns:a16="http://schemas.microsoft.com/office/drawing/2014/main" id="{531A3C11-6AD0-A3D7-5148-67E53F385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0009" y="6254111"/>
            <a:ext cx="360040" cy="360040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710F4FFA-8033-4DB9-2BBB-E1011CB0F0A3}"/>
              </a:ext>
            </a:extLst>
          </p:cNvPr>
          <p:cNvSpPr txBox="1"/>
          <p:nvPr/>
        </p:nvSpPr>
        <p:spPr>
          <a:xfrm>
            <a:off x="3453162" y="32453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65 </a:t>
            </a:r>
            <a:endParaRPr lang="en-GB" b="1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D3B8626-10D7-FE1F-7342-0C99965AF173}"/>
              </a:ext>
            </a:extLst>
          </p:cNvPr>
          <p:cNvSpPr txBox="1"/>
          <p:nvPr/>
        </p:nvSpPr>
        <p:spPr>
          <a:xfrm>
            <a:off x="5365782" y="32055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60</a:t>
            </a:r>
            <a:endParaRPr lang="en-GB" b="1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712B830-6436-D1D7-67A5-9B16825D94E7}"/>
              </a:ext>
            </a:extLst>
          </p:cNvPr>
          <p:cNvSpPr txBox="1"/>
          <p:nvPr/>
        </p:nvSpPr>
        <p:spPr>
          <a:xfrm>
            <a:off x="2953809" y="436510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FC743CE-48B6-89A9-E4FC-04BCBFC6D8A6}"/>
              </a:ext>
            </a:extLst>
          </p:cNvPr>
          <p:cNvSpPr txBox="1"/>
          <p:nvPr/>
        </p:nvSpPr>
        <p:spPr>
          <a:xfrm>
            <a:off x="5764147" y="479715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25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5759CA7C-5AD6-EF57-066D-B12FD2F158B1}"/>
              </a:ext>
            </a:extLst>
          </p:cNvPr>
          <p:cNvSpPr txBox="1"/>
          <p:nvPr/>
        </p:nvSpPr>
        <p:spPr>
          <a:xfrm>
            <a:off x="2055365" y="5416887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FABA18A-78E7-3DC0-FD47-E8F30A28AEC6}"/>
              </a:ext>
            </a:extLst>
          </p:cNvPr>
          <p:cNvSpPr txBox="1"/>
          <p:nvPr/>
        </p:nvSpPr>
        <p:spPr>
          <a:xfrm>
            <a:off x="6119997" y="54452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C2AB2DF-E18D-E570-A9A8-8C991DDDD377}"/>
              </a:ext>
            </a:extLst>
          </p:cNvPr>
          <p:cNvSpPr txBox="1"/>
          <p:nvPr/>
        </p:nvSpPr>
        <p:spPr>
          <a:xfrm>
            <a:off x="2483768" y="6021288"/>
            <a:ext cx="460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7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B3B8DAC3-35A7-DCAC-92AA-4271BF560AC0}"/>
              </a:ext>
            </a:extLst>
          </p:cNvPr>
          <p:cNvSpPr txBox="1"/>
          <p:nvPr/>
        </p:nvSpPr>
        <p:spPr>
          <a:xfrm>
            <a:off x="4858580" y="602128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7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7" name="Graphic 246" descr="Man with solid fill">
            <a:extLst>
              <a:ext uri="{FF2B5EF4-FFF2-40B4-BE49-F238E27FC236}">
                <a16:creationId xmlns:a16="http://schemas.microsoft.com/office/drawing/2014/main" id="{EFD3FC8C-1EE5-8306-4707-44A6C0224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263" y="5445224"/>
            <a:ext cx="360040" cy="360040"/>
          </a:xfrm>
          <a:prstGeom prst="rect">
            <a:avLst/>
          </a:prstGeom>
        </p:spPr>
      </p:pic>
      <p:pic>
        <p:nvPicPr>
          <p:cNvPr id="253" name="Graphic 252" descr="Man with solid fill">
            <a:extLst>
              <a:ext uri="{FF2B5EF4-FFF2-40B4-BE49-F238E27FC236}">
                <a16:creationId xmlns:a16="http://schemas.microsoft.com/office/drawing/2014/main" id="{BAC0B5D4-FC73-BBBC-05D3-BFC59453E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8498" y="458112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097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C533C-B612-695D-37EE-C32E2E34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AAAF2A-C228-B868-C115-ACB64330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260648"/>
            <a:ext cx="2962672" cy="858424"/>
          </a:xfrm>
        </p:spPr>
        <p:txBody>
          <a:bodyPr>
            <a:normAutofit/>
          </a:bodyPr>
          <a:lstStyle/>
          <a:p>
            <a:r>
              <a:rPr lang="en-GB" sz="3200" dirty="0"/>
              <a:t>Religion?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E9E1B-0643-0CA7-3210-F39FC009D58C}"/>
              </a:ext>
            </a:extLst>
          </p:cNvPr>
          <p:cNvSpPr txBox="1"/>
          <p:nvPr/>
        </p:nvSpPr>
        <p:spPr>
          <a:xfrm>
            <a:off x="395099" y="622898"/>
            <a:ext cx="14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Maldon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02D2B-3D0E-9A7B-7626-95F2700164C8}"/>
              </a:ext>
            </a:extLst>
          </p:cNvPr>
          <p:cNvSpPr txBox="1"/>
          <p:nvPr/>
        </p:nvSpPr>
        <p:spPr>
          <a:xfrm>
            <a:off x="7452320" y="7265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England</a:t>
            </a:r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D526F689-3632-33EC-6767-1341C9E6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83" y="1196752"/>
            <a:ext cx="360040" cy="360040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2ED9D051-6DB5-2917-B56B-889204AD4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83" y="1349152"/>
            <a:ext cx="360040" cy="36004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989AE457-127A-7229-2276-192575133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2083" y="1501552"/>
            <a:ext cx="360040" cy="36004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74909266-4BE5-664E-773B-54D996F81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4483" y="1653952"/>
            <a:ext cx="360040" cy="36004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0AA7636F-1360-E348-3130-6FDBE25A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6883" y="1806352"/>
            <a:ext cx="360040" cy="36004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608261F9-38D0-BA39-0C7D-91AC63842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9283" y="1958752"/>
            <a:ext cx="360040" cy="36004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ED1F7C72-4A40-49DC-AC92-1A6FABACE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1683" y="2111152"/>
            <a:ext cx="360040" cy="36004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C915B5CF-F905-0836-5CD9-E44926775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83" y="2263552"/>
            <a:ext cx="360040" cy="36004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A8BFF7A4-CDBD-5EF8-3B50-40B76B22C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483" y="2415952"/>
            <a:ext cx="360040" cy="36004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2769E007-9101-A046-EF8A-8FC098C05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8883" y="2568352"/>
            <a:ext cx="360040" cy="36004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0B3EAAF0-3936-B27C-2EF7-2741A17E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1283" y="2720752"/>
            <a:ext cx="360040" cy="36004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ECCCA038-42C9-02AC-43F0-07B6A5442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3683" y="2873152"/>
            <a:ext cx="360040" cy="36004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C89FC8E1-7DE3-2123-DF0B-4C21C983B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6083" y="3025552"/>
            <a:ext cx="360040" cy="36004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DA9F8AA3-D177-BFD4-C6D6-A2FF122CC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8483" y="3177952"/>
            <a:ext cx="360040" cy="36004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D74B13FD-7F98-DDE9-109D-D9D14750E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90" y="2563536"/>
            <a:ext cx="360040" cy="36004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E0FDEEEC-F703-DC1C-D09B-45986F328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563" y="2681030"/>
            <a:ext cx="360040" cy="36004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5C9E9A9F-0056-9649-D1AC-32324F1FA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434" y="2665512"/>
            <a:ext cx="360040" cy="36004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861AA386-1697-CFBC-E555-2DA21578B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1262" y="1699245"/>
            <a:ext cx="360040" cy="36004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D74FE62D-59B0-9133-229F-A84774BFB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0077" y="2133865"/>
            <a:ext cx="360040" cy="36004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2E2984EB-2714-8C41-7808-D79E44128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83" y="1785882"/>
            <a:ext cx="360040" cy="36004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8167C239-BFBA-A0AF-0260-47E7ABB33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463" y="1568980"/>
            <a:ext cx="360040" cy="36004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AF33FE00-CE8C-1CD1-E0BA-F536844E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63" y="1721380"/>
            <a:ext cx="360040" cy="36004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4F58C654-5763-6EB1-23CD-5D379216E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263" y="1873780"/>
            <a:ext cx="360040" cy="36004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EACBFF77-D906-2204-592D-D624C8BCD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0663" y="2026180"/>
            <a:ext cx="360040" cy="36004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A904B105-A50C-62D2-1EA3-F598B7173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063" y="2178580"/>
            <a:ext cx="360040" cy="36004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A51B167E-DCBE-C4E9-E0D8-0AEA50E41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5463" y="2330980"/>
            <a:ext cx="360040" cy="36004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9E055135-C366-8C00-7988-E7484E3DA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7863" y="2483380"/>
            <a:ext cx="360040" cy="36004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4218FB06-0581-87C3-9E93-60F4A7C18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263" y="2635780"/>
            <a:ext cx="360040" cy="36004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8EAC43A9-3792-D3F0-5DCA-6B1601AEB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93" y="2330980"/>
            <a:ext cx="360040" cy="36004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6D041562-D096-A8AF-E91C-367B452F3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5063" y="2940580"/>
            <a:ext cx="360040" cy="36004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D7671930-7A0D-2002-33C4-0BC8BF161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7463" y="3092980"/>
            <a:ext cx="360040" cy="36004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1A2441C9-7FFA-D16B-A89E-9814F8F94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9863" y="3245380"/>
            <a:ext cx="360040" cy="36004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1B938607-E641-ADAF-8EEC-D455AF84C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263" y="3397780"/>
            <a:ext cx="360040" cy="36004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37E5255E-6B2A-4CF0-2896-071421A5C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1663" y="2730577"/>
            <a:ext cx="360040" cy="36004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6DA7796C-AF15-4B70-DA64-1D9926DF8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887" y="1977600"/>
            <a:ext cx="360040" cy="36004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271096A2-7794-15A6-3D7D-6E085FF81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9833" y="2298229"/>
            <a:ext cx="360040" cy="36004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6D3D03F5-D9DF-9B9C-37BB-12D29D535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013" y="2717422"/>
            <a:ext cx="360040" cy="36004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4306D5F9-F56F-10BB-3A46-7D77DD4DA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4197" y="1241058"/>
            <a:ext cx="360040" cy="36004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1EEDBB29-2CA2-E355-770A-0D51C7322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866" y="1714676"/>
            <a:ext cx="360040" cy="36004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08336B64-9D10-A787-DC7D-4045DEC07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1168" y="2616932"/>
            <a:ext cx="360040" cy="36004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AF62E8E0-CE34-0204-9B9A-9CAC8DD2C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153" y="1361340"/>
            <a:ext cx="360040" cy="36004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B4784359-0F49-776C-E94A-E61C73287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013" y="1918404"/>
            <a:ext cx="360040" cy="36004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A89C7AC7-6111-9A42-0C81-6A7AD59EB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243" y="2235932"/>
            <a:ext cx="360040" cy="36004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32A4B76E-43BA-FE5B-8636-B2A56651B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643" y="2388332"/>
            <a:ext cx="360040" cy="360040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FBD2914E-D6AD-3E7E-8F5E-0AA61F616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043" y="2540732"/>
            <a:ext cx="360040" cy="360040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B49F9168-E216-4C89-1535-5BCC7E00C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5443" y="2693132"/>
            <a:ext cx="360040" cy="360040"/>
          </a:xfrm>
          <a:prstGeom prst="rect">
            <a:avLst/>
          </a:prstGeom>
        </p:spPr>
      </p:pic>
      <p:pic>
        <p:nvPicPr>
          <p:cNvPr id="52" name="Graphic 51" descr="Man with solid fill">
            <a:extLst>
              <a:ext uri="{FF2B5EF4-FFF2-40B4-BE49-F238E27FC236}">
                <a16:creationId xmlns:a16="http://schemas.microsoft.com/office/drawing/2014/main" id="{99325CCD-22D9-C276-104F-721A84D50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258" y="2867933"/>
            <a:ext cx="360040" cy="360040"/>
          </a:xfrm>
          <a:prstGeom prst="rect">
            <a:avLst/>
          </a:prstGeom>
        </p:spPr>
      </p:pic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4B8B6E94-BDB7-ECA0-A1E7-DD8552229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243" y="2997932"/>
            <a:ext cx="360040" cy="360040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440E0ABA-2FA1-A2C2-F39C-B1BA66314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5503" y="2827988"/>
            <a:ext cx="360040" cy="360040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DCA5E5C1-6DCD-B8F5-FAC9-F28F25387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5043" y="3302732"/>
            <a:ext cx="360040" cy="360040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B7815BA1-6D7E-2E14-7198-2123AFF10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443" y="3455132"/>
            <a:ext cx="360040" cy="360040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84AA915A-81D4-DD41-8E8D-C506AF9A0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3083" y="3065360"/>
            <a:ext cx="360040" cy="360040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0804A526-7790-183E-B309-93ACD773A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9883" y="1380010"/>
            <a:ext cx="360040" cy="360040"/>
          </a:xfrm>
          <a:prstGeom prst="rect">
            <a:avLst/>
          </a:prstGeom>
        </p:spPr>
      </p:pic>
      <p:pic>
        <p:nvPicPr>
          <p:cNvPr id="59" name="Graphic 58" descr="Man with solid fill">
            <a:extLst>
              <a:ext uri="{FF2B5EF4-FFF2-40B4-BE49-F238E27FC236}">
                <a16:creationId xmlns:a16="http://schemas.microsoft.com/office/drawing/2014/main" id="{03A16F92-6961-A6ED-118E-8C3232EA4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0148" y="2861050"/>
            <a:ext cx="360040" cy="360040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6DCF0255-6BE4-D9D6-F9E6-BFC53DF60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7834" y="1258306"/>
            <a:ext cx="360040" cy="360040"/>
          </a:xfrm>
          <a:prstGeom prst="rect">
            <a:avLst/>
          </a:prstGeom>
        </p:spPr>
      </p:pic>
      <p:pic>
        <p:nvPicPr>
          <p:cNvPr id="61" name="Graphic 60" descr="Man with solid fill">
            <a:extLst>
              <a:ext uri="{FF2B5EF4-FFF2-40B4-BE49-F238E27FC236}">
                <a16:creationId xmlns:a16="http://schemas.microsoft.com/office/drawing/2014/main" id="{EFCDED86-9A3C-9D96-75BB-575E0F127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783" y="1349152"/>
            <a:ext cx="360040" cy="360040"/>
          </a:xfrm>
          <a:prstGeom prst="rect">
            <a:avLst/>
          </a:prstGeom>
        </p:spPr>
      </p:pic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B9436174-FB2E-BE72-30F4-2A7D76D9D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4943" y="2717422"/>
            <a:ext cx="360040" cy="360040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284A7403-4475-70F4-4B4E-25FB093D9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6195" y="1777199"/>
            <a:ext cx="360040" cy="360040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43866650-7BA2-3D8B-724A-791363F7B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4943" y="1995230"/>
            <a:ext cx="360040" cy="360040"/>
          </a:xfrm>
          <a:prstGeom prst="rect">
            <a:avLst/>
          </a:prstGeom>
        </p:spPr>
      </p:pic>
      <p:pic>
        <p:nvPicPr>
          <p:cNvPr id="65" name="Graphic 64" descr="Man with solid fill">
            <a:extLst>
              <a:ext uri="{FF2B5EF4-FFF2-40B4-BE49-F238E27FC236}">
                <a16:creationId xmlns:a16="http://schemas.microsoft.com/office/drawing/2014/main" id="{3DFCFC12-5606-BAEB-A8D4-C1DDAA67B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4523" y="2415952"/>
            <a:ext cx="360040" cy="360040"/>
          </a:xfrm>
          <a:prstGeom prst="rect">
            <a:avLst/>
          </a:prstGeom>
        </p:spPr>
      </p:pic>
      <p:pic>
        <p:nvPicPr>
          <p:cNvPr id="66" name="Graphic 65" descr="Man with solid fill">
            <a:extLst>
              <a:ext uri="{FF2B5EF4-FFF2-40B4-BE49-F238E27FC236}">
                <a16:creationId xmlns:a16="http://schemas.microsoft.com/office/drawing/2014/main" id="{A71F3398-C2E2-3558-2270-EAC9DBF27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4117" y="2123340"/>
            <a:ext cx="360040" cy="360040"/>
          </a:xfrm>
          <a:prstGeom prst="rect">
            <a:avLst/>
          </a:prstGeom>
        </p:spPr>
      </p:pic>
      <p:pic>
        <p:nvPicPr>
          <p:cNvPr id="67" name="Graphic 66" descr="Man with solid fill">
            <a:extLst>
              <a:ext uri="{FF2B5EF4-FFF2-40B4-BE49-F238E27FC236}">
                <a16:creationId xmlns:a16="http://schemas.microsoft.com/office/drawing/2014/main" id="{77E1571C-4A86-6353-ED34-9B128626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7886" y="2053800"/>
            <a:ext cx="360040" cy="360040"/>
          </a:xfrm>
          <a:prstGeom prst="rect">
            <a:avLst/>
          </a:prstGeom>
        </p:spPr>
      </p:pic>
      <p:pic>
        <p:nvPicPr>
          <p:cNvPr id="68" name="Graphic 67" descr="Man with solid fill">
            <a:extLst>
              <a:ext uri="{FF2B5EF4-FFF2-40B4-BE49-F238E27FC236}">
                <a16:creationId xmlns:a16="http://schemas.microsoft.com/office/drawing/2014/main" id="{54AF950D-AAB1-9F2E-8EF4-9BAC2C5E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4683" y="2428140"/>
            <a:ext cx="360040" cy="360040"/>
          </a:xfrm>
          <a:prstGeom prst="rect">
            <a:avLst/>
          </a:prstGeom>
        </p:spPr>
      </p:pic>
      <p:pic>
        <p:nvPicPr>
          <p:cNvPr id="69" name="Graphic 68" descr="Man with solid fill">
            <a:extLst>
              <a:ext uri="{FF2B5EF4-FFF2-40B4-BE49-F238E27FC236}">
                <a16:creationId xmlns:a16="http://schemas.microsoft.com/office/drawing/2014/main" id="{0A77E605-AE10-4198-8F05-D532ECEE4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350" y="1591085"/>
            <a:ext cx="360040" cy="360040"/>
          </a:xfrm>
          <a:prstGeom prst="rect">
            <a:avLst/>
          </a:prstGeom>
        </p:spPr>
      </p:pic>
      <p:pic>
        <p:nvPicPr>
          <p:cNvPr id="70" name="Graphic 69" descr="Man with solid fill">
            <a:extLst>
              <a:ext uri="{FF2B5EF4-FFF2-40B4-BE49-F238E27FC236}">
                <a16:creationId xmlns:a16="http://schemas.microsoft.com/office/drawing/2014/main" id="{0D9EDCD3-C749-1B5F-B8D2-D3D829A95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404" y="1931132"/>
            <a:ext cx="360040" cy="360040"/>
          </a:xfrm>
          <a:prstGeom prst="rect">
            <a:avLst/>
          </a:prstGeom>
        </p:spPr>
      </p:pic>
      <p:pic>
        <p:nvPicPr>
          <p:cNvPr id="72" name="Graphic 71" descr="Man with solid fill">
            <a:extLst>
              <a:ext uri="{FF2B5EF4-FFF2-40B4-BE49-F238E27FC236}">
                <a16:creationId xmlns:a16="http://schemas.microsoft.com/office/drawing/2014/main" id="{3738AE44-3DEA-CEC9-419A-EABECEA5F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292" y="1918404"/>
            <a:ext cx="360040" cy="360040"/>
          </a:xfrm>
          <a:prstGeom prst="rect">
            <a:avLst/>
          </a:prstGeom>
        </p:spPr>
      </p:pic>
      <p:pic>
        <p:nvPicPr>
          <p:cNvPr id="73" name="Graphic 72" descr="Man with solid fill">
            <a:extLst>
              <a:ext uri="{FF2B5EF4-FFF2-40B4-BE49-F238E27FC236}">
                <a16:creationId xmlns:a16="http://schemas.microsoft.com/office/drawing/2014/main" id="{308F0145-417E-677C-DAB8-9283A9FB0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0974" y="1241058"/>
            <a:ext cx="360040" cy="360040"/>
          </a:xfrm>
          <a:prstGeom prst="rect">
            <a:avLst/>
          </a:prstGeom>
        </p:spPr>
      </p:pic>
      <p:pic>
        <p:nvPicPr>
          <p:cNvPr id="74" name="Graphic 73" descr="Man with solid fill">
            <a:extLst>
              <a:ext uri="{FF2B5EF4-FFF2-40B4-BE49-F238E27FC236}">
                <a16:creationId xmlns:a16="http://schemas.microsoft.com/office/drawing/2014/main" id="{2CB36FC3-19D9-5973-4E2D-6DAE9434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6312" y="2385969"/>
            <a:ext cx="360040" cy="360040"/>
          </a:xfrm>
          <a:prstGeom prst="rect">
            <a:avLst/>
          </a:prstGeom>
        </p:spPr>
      </p:pic>
      <p:pic>
        <p:nvPicPr>
          <p:cNvPr id="75" name="Graphic 74" descr="Man with solid fill">
            <a:extLst>
              <a:ext uri="{FF2B5EF4-FFF2-40B4-BE49-F238E27FC236}">
                <a16:creationId xmlns:a16="http://schemas.microsoft.com/office/drawing/2014/main" id="{2F46E147-892B-0E5C-2D69-310957FFE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186" y="1845935"/>
            <a:ext cx="360040" cy="360040"/>
          </a:xfrm>
          <a:prstGeom prst="rect">
            <a:avLst/>
          </a:prstGeom>
        </p:spPr>
      </p:pic>
      <p:pic>
        <p:nvPicPr>
          <p:cNvPr id="76" name="Graphic 75" descr="Man with solid fill">
            <a:extLst>
              <a:ext uri="{FF2B5EF4-FFF2-40B4-BE49-F238E27FC236}">
                <a16:creationId xmlns:a16="http://schemas.microsoft.com/office/drawing/2014/main" id="{238D4FEC-31B8-5C4A-9B2F-F4822EC49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5697" y="1539128"/>
            <a:ext cx="360040" cy="360040"/>
          </a:xfrm>
          <a:prstGeom prst="rect">
            <a:avLst/>
          </a:prstGeom>
        </p:spPr>
      </p:pic>
      <p:pic>
        <p:nvPicPr>
          <p:cNvPr id="77" name="Graphic 76" descr="Man with solid fill">
            <a:extLst>
              <a:ext uri="{FF2B5EF4-FFF2-40B4-BE49-F238E27FC236}">
                <a16:creationId xmlns:a16="http://schemas.microsoft.com/office/drawing/2014/main" id="{32BD7FD7-BCE9-C8B2-D174-4CA2D23EB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3349" y="1833972"/>
            <a:ext cx="360040" cy="360040"/>
          </a:xfrm>
          <a:prstGeom prst="rect">
            <a:avLst/>
          </a:prstGeom>
        </p:spPr>
      </p:pic>
      <p:pic>
        <p:nvPicPr>
          <p:cNvPr id="78" name="Graphic 77" descr="Man with solid fill">
            <a:extLst>
              <a:ext uri="{FF2B5EF4-FFF2-40B4-BE49-F238E27FC236}">
                <a16:creationId xmlns:a16="http://schemas.microsoft.com/office/drawing/2014/main" id="{87D7D6A8-9A39-982E-8D0C-358C14727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4197" y="1508477"/>
            <a:ext cx="360040" cy="360040"/>
          </a:xfrm>
          <a:prstGeom prst="rect">
            <a:avLst/>
          </a:prstGeom>
        </p:spPr>
      </p:pic>
      <p:pic>
        <p:nvPicPr>
          <p:cNvPr id="79" name="Graphic 78" descr="Man with solid fill">
            <a:extLst>
              <a:ext uri="{FF2B5EF4-FFF2-40B4-BE49-F238E27FC236}">
                <a16:creationId xmlns:a16="http://schemas.microsoft.com/office/drawing/2014/main" id="{4B65BE48-0208-25C7-F573-0BBADB7E0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8538" y="2595972"/>
            <a:ext cx="360040" cy="360040"/>
          </a:xfrm>
          <a:prstGeom prst="rect">
            <a:avLst/>
          </a:prstGeom>
        </p:spPr>
      </p:pic>
      <p:pic>
        <p:nvPicPr>
          <p:cNvPr id="80" name="Graphic 79" descr="Man with solid fill">
            <a:extLst>
              <a:ext uri="{FF2B5EF4-FFF2-40B4-BE49-F238E27FC236}">
                <a16:creationId xmlns:a16="http://schemas.microsoft.com/office/drawing/2014/main" id="{CFDE424B-2D3D-73D1-96F3-E810B14B9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50" y="2665512"/>
            <a:ext cx="360040" cy="360040"/>
          </a:xfrm>
          <a:prstGeom prst="rect">
            <a:avLst/>
          </a:prstGeom>
        </p:spPr>
      </p:pic>
      <p:pic>
        <p:nvPicPr>
          <p:cNvPr id="81" name="Graphic 80" descr="Man with solid fill">
            <a:extLst>
              <a:ext uri="{FF2B5EF4-FFF2-40B4-BE49-F238E27FC236}">
                <a16:creationId xmlns:a16="http://schemas.microsoft.com/office/drawing/2014/main" id="{F779562A-EDE4-CA34-F411-5DD8C05FB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0443" y="2348789"/>
            <a:ext cx="360040" cy="360040"/>
          </a:xfrm>
          <a:prstGeom prst="rect">
            <a:avLst/>
          </a:prstGeom>
        </p:spPr>
      </p:pic>
      <p:pic>
        <p:nvPicPr>
          <p:cNvPr id="82" name="Graphic 81" descr="Man with solid fill">
            <a:extLst>
              <a:ext uri="{FF2B5EF4-FFF2-40B4-BE49-F238E27FC236}">
                <a16:creationId xmlns:a16="http://schemas.microsoft.com/office/drawing/2014/main" id="{F5573666-5AC7-E671-B506-F5E7173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217" y="3120600"/>
            <a:ext cx="360040" cy="360040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33550F05-BD9C-9545-D463-4FD847E22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6788" y="2728892"/>
            <a:ext cx="360040" cy="360040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5E9551AC-49DD-4C78-398A-6A9B8499B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5784" y="1954141"/>
            <a:ext cx="360040" cy="360040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3429630C-033A-0587-8E88-BFE782088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8537" y="2691020"/>
            <a:ext cx="360040" cy="360040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01E040FC-E1DD-C1D5-A610-EE1632F9D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0074" y="2478249"/>
            <a:ext cx="360040" cy="360040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D95EE979-198E-B3D4-1652-D18EAC7ED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185" y="1541360"/>
            <a:ext cx="360040" cy="360040"/>
          </a:xfrm>
          <a:prstGeom prst="rect">
            <a:avLst/>
          </a:prstGeom>
        </p:spPr>
      </p:pic>
      <p:pic>
        <p:nvPicPr>
          <p:cNvPr id="88" name="Graphic 87" descr="Man with solid fill">
            <a:extLst>
              <a:ext uri="{FF2B5EF4-FFF2-40B4-BE49-F238E27FC236}">
                <a16:creationId xmlns:a16="http://schemas.microsoft.com/office/drawing/2014/main" id="{2A0DB675-F229-8080-D64F-35AEFB23A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4272" y="2242456"/>
            <a:ext cx="360040" cy="360040"/>
          </a:xfrm>
          <a:prstGeom prst="rect">
            <a:avLst/>
          </a:prstGeom>
        </p:spPr>
      </p:pic>
      <p:pic>
        <p:nvPicPr>
          <p:cNvPr id="89" name="Graphic 88" descr="Man with solid fill">
            <a:extLst>
              <a:ext uri="{FF2B5EF4-FFF2-40B4-BE49-F238E27FC236}">
                <a16:creationId xmlns:a16="http://schemas.microsoft.com/office/drawing/2014/main" id="{8D1713EB-87D2-155F-E0EC-5CFB0625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1789" y="1970940"/>
            <a:ext cx="360040" cy="360040"/>
          </a:xfrm>
          <a:prstGeom prst="rect">
            <a:avLst/>
          </a:prstGeom>
        </p:spPr>
      </p:pic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932E9AD8-09EC-2A48-ADD4-8160CF76E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3537" y="1977600"/>
            <a:ext cx="360040" cy="360040"/>
          </a:xfrm>
          <a:prstGeom prst="rect">
            <a:avLst/>
          </a:prstGeom>
        </p:spPr>
      </p:pic>
      <p:pic>
        <p:nvPicPr>
          <p:cNvPr id="91" name="Graphic 90" descr="Man with solid fill">
            <a:extLst>
              <a:ext uri="{FF2B5EF4-FFF2-40B4-BE49-F238E27FC236}">
                <a16:creationId xmlns:a16="http://schemas.microsoft.com/office/drawing/2014/main" id="{3771B23F-AA4C-630A-A952-D32A9D5D5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6717" y="1421574"/>
            <a:ext cx="360040" cy="360040"/>
          </a:xfrm>
          <a:prstGeom prst="rect">
            <a:avLst/>
          </a:prstGeom>
        </p:spPr>
      </p:pic>
      <p:pic>
        <p:nvPicPr>
          <p:cNvPr id="92" name="Graphic 91" descr="Man with solid fill">
            <a:extLst>
              <a:ext uri="{FF2B5EF4-FFF2-40B4-BE49-F238E27FC236}">
                <a16:creationId xmlns:a16="http://schemas.microsoft.com/office/drawing/2014/main" id="{AA002B41-335E-7C67-D2AF-A18286604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1344" y="1598712"/>
            <a:ext cx="360040" cy="360040"/>
          </a:xfrm>
          <a:prstGeom prst="rect">
            <a:avLst/>
          </a:prstGeom>
        </p:spPr>
      </p:pic>
      <p:pic>
        <p:nvPicPr>
          <p:cNvPr id="93" name="Graphic 92" descr="Man with solid fill">
            <a:extLst>
              <a:ext uri="{FF2B5EF4-FFF2-40B4-BE49-F238E27FC236}">
                <a16:creationId xmlns:a16="http://schemas.microsoft.com/office/drawing/2014/main" id="{07200D76-66EB-9F09-330E-0FD77B61C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4603" y="1615756"/>
            <a:ext cx="360040" cy="360040"/>
          </a:xfrm>
          <a:prstGeom prst="rect">
            <a:avLst/>
          </a:prstGeom>
        </p:spPr>
      </p:pic>
      <p:pic>
        <p:nvPicPr>
          <p:cNvPr id="94" name="Graphic 93" descr="Man with solid fill">
            <a:extLst>
              <a:ext uri="{FF2B5EF4-FFF2-40B4-BE49-F238E27FC236}">
                <a16:creationId xmlns:a16="http://schemas.microsoft.com/office/drawing/2014/main" id="{78F1558F-F5F8-D0A4-2560-487D9ADA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368" y="2291172"/>
            <a:ext cx="360040" cy="360040"/>
          </a:xfrm>
          <a:prstGeom prst="rect">
            <a:avLst/>
          </a:prstGeom>
        </p:spPr>
      </p:pic>
      <p:pic>
        <p:nvPicPr>
          <p:cNvPr id="95" name="Graphic 94" descr="Man with solid fill">
            <a:extLst>
              <a:ext uri="{FF2B5EF4-FFF2-40B4-BE49-F238E27FC236}">
                <a16:creationId xmlns:a16="http://schemas.microsoft.com/office/drawing/2014/main" id="{E35A6082-505F-D7D1-A2EA-171978546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6332" y="2926992"/>
            <a:ext cx="360040" cy="360040"/>
          </a:xfrm>
          <a:prstGeom prst="rect">
            <a:avLst/>
          </a:prstGeom>
        </p:spPr>
      </p:pic>
      <p:pic>
        <p:nvPicPr>
          <p:cNvPr id="96" name="Graphic 95" descr="Man with solid fill">
            <a:extLst>
              <a:ext uri="{FF2B5EF4-FFF2-40B4-BE49-F238E27FC236}">
                <a16:creationId xmlns:a16="http://schemas.microsoft.com/office/drawing/2014/main" id="{1199F257-8037-532D-EDA7-51D9A2C6D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6279" y="2647968"/>
            <a:ext cx="360040" cy="360040"/>
          </a:xfrm>
          <a:prstGeom prst="rect">
            <a:avLst/>
          </a:prstGeom>
        </p:spPr>
      </p:pic>
      <p:pic>
        <p:nvPicPr>
          <p:cNvPr id="97" name="Graphic 96" descr="Man with solid fill">
            <a:extLst>
              <a:ext uri="{FF2B5EF4-FFF2-40B4-BE49-F238E27FC236}">
                <a16:creationId xmlns:a16="http://schemas.microsoft.com/office/drawing/2014/main" id="{AFC24105-0AC3-3F36-69EE-58CDA249D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7782" y="1977600"/>
            <a:ext cx="360040" cy="360040"/>
          </a:xfrm>
          <a:prstGeom prst="rect">
            <a:avLst/>
          </a:prstGeom>
        </p:spPr>
      </p:pic>
      <p:pic>
        <p:nvPicPr>
          <p:cNvPr id="98" name="Graphic 97" descr="Man with solid fill">
            <a:extLst>
              <a:ext uri="{FF2B5EF4-FFF2-40B4-BE49-F238E27FC236}">
                <a16:creationId xmlns:a16="http://schemas.microsoft.com/office/drawing/2014/main" id="{16FFB5A3-54B7-53D4-EB79-D7881551D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2254" y="2337640"/>
            <a:ext cx="360040" cy="360040"/>
          </a:xfrm>
          <a:prstGeom prst="rect">
            <a:avLst/>
          </a:prstGeom>
        </p:spPr>
      </p:pic>
      <p:pic>
        <p:nvPicPr>
          <p:cNvPr id="99" name="Graphic 98" descr="Man with solid fill">
            <a:extLst>
              <a:ext uri="{FF2B5EF4-FFF2-40B4-BE49-F238E27FC236}">
                <a16:creationId xmlns:a16="http://schemas.microsoft.com/office/drawing/2014/main" id="{DA07EA24-810D-FCE1-2AC8-5F1B37558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8358" y="2275740"/>
            <a:ext cx="360040" cy="360040"/>
          </a:xfrm>
          <a:prstGeom prst="rect">
            <a:avLst/>
          </a:prstGeom>
        </p:spPr>
      </p:pic>
      <p:pic>
        <p:nvPicPr>
          <p:cNvPr id="100" name="Graphic 99" descr="Man with solid fill">
            <a:extLst>
              <a:ext uri="{FF2B5EF4-FFF2-40B4-BE49-F238E27FC236}">
                <a16:creationId xmlns:a16="http://schemas.microsoft.com/office/drawing/2014/main" id="{BFD4114D-0058-F46E-E707-BA37FDA31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0744" y="2647968"/>
            <a:ext cx="360040" cy="360040"/>
          </a:xfrm>
          <a:prstGeom prst="rect">
            <a:avLst/>
          </a:prstGeom>
        </p:spPr>
      </p:pic>
      <p:pic>
        <p:nvPicPr>
          <p:cNvPr id="101" name="Graphic 100" descr="Man with solid fill">
            <a:extLst>
              <a:ext uri="{FF2B5EF4-FFF2-40B4-BE49-F238E27FC236}">
                <a16:creationId xmlns:a16="http://schemas.microsoft.com/office/drawing/2014/main" id="{7B6FC612-A036-4B61-8087-E76A32033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4325" y="2013992"/>
            <a:ext cx="360040" cy="360040"/>
          </a:xfrm>
          <a:prstGeom prst="rect">
            <a:avLst/>
          </a:prstGeom>
        </p:spPr>
      </p:pic>
      <p:pic>
        <p:nvPicPr>
          <p:cNvPr id="102" name="Graphic 101" descr="Man with solid fill">
            <a:extLst>
              <a:ext uri="{FF2B5EF4-FFF2-40B4-BE49-F238E27FC236}">
                <a16:creationId xmlns:a16="http://schemas.microsoft.com/office/drawing/2014/main" id="{406EA207-DC66-C861-B558-1F894D394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5023" y="2748639"/>
            <a:ext cx="360040" cy="360040"/>
          </a:xfrm>
          <a:prstGeom prst="rect">
            <a:avLst/>
          </a:prstGeom>
        </p:spPr>
      </p:pic>
      <p:pic>
        <p:nvPicPr>
          <p:cNvPr id="103" name="Graphic 102" descr="Man with solid fill">
            <a:extLst>
              <a:ext uri="{FF2B5EF4-FFF2-40B4-BE49-F238E27FC236}">
                <a16:creationId xmlns:a16="http://schemas.microsoft.com/office/drawing/2014/main" id="{23275A4D-4F10-33CB-500F-15F6DB7F4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5459" y="2625300"/>
            <a:ext cx="360040" cy="360040"/>
          </a:xfrm>
          <a:prstGeom prst="rect">
            <a:avLst/>
          </a:prstGeom>
        </p:spPr>
      </p:pic>
      <p:pic>
        <p:nvPicPr>
          <p:cNvPr id="104" name="Graphic 103" descr="Man with solid fill">
            <a:extLst>
              <a:ext uri="{FF2B5EF4-FFF2-40B4-BE49-F238E27FC236}">
                <a16:creationId xmlns:a16="http://schemas.microsoft.com/office/drawing/2014/main" id="{7818E3E6-E8A5-830A-8086-494ACFAE2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0759" y="2845532"/>
            <a:ext cx="360040" cy="360040"/>
          </a:xfrm>
          <a:prstGeom prst="rect">
            <a:avLst/>
          </a:prstGeom>
        </p:spPr>
      </p:pic>
      <p:pic>
        <p:nvPicPr>
          <p:cNvPr id="105" name="Graphic 104" descr="Man with solid fill">
            <a:extLst>
              <a:ext uri="{FF2B5EF4-FFF2-40B4-BE49-F238E27FC236}">
                <a16:creationId xmlns:a16="http://schemas.microsoft.com/office/drawing/2014/main" id="{91A5B400-F787-B034-3CE4-6775A728E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0217" y="2074716"/>
            <a:ext cx="360040" cy="360040"/>
          </a:xfrm>
          <a:prstGeom prst="rect">
            <a:avLst/>
          </a:prstGeom>
        </p:spPr>
      </p:pic>
      <p:pic>
        <p:nvPicPr>
          <p:cNvPr id="106" name="Graphic 105" descr="Man with solid fill">
            <a:extLst>
              <a:ext uri="{FF2B5EF4-FFF2-40B4-BE49-F238E27FC236}">
                <a16:creationId xmlns:a16="http://schemas.microsoft.com/office/drawing/2014/main" id="{3A6C4D3D-01D6-27FC-7912-BD57BBA9C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2280" y="2453428"/>
            <a:ext cx="360040" cy="360040"/>
          </a:xfrm>
          <a:prstGeom prst="rect">
            <a:avLst/>
          </a:prstGeom>
        </p:spPr>
      </p:pic>
      <p:pic>
        <p:nvPicPr>
          <p:cNvPr id="107" name="Graphic 106" descr="Man with solid fill">
            <a:extLst>
              <a:ext uri="{FF2B5EF4-FFF2-40B4-BE49-F238E27FC236}">
                <a16:creationId xmlns:a16="http://schemas.microsoft.com/office/drawing/2014/main" id="{4C8F853C-A3CB-2A00-10FC-B9AB9AFEE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0877" y="2956012"/>
            <a:ext cx="360040" cy="360040"/>
          </a:xfrm>
          <a:prstGeom prst="rect">
            <a:avLst/>
          </a:prstGeom>
        </p:spPr>
      </p:pic>
      <p:pic>
        <p:nvPicPr>
          <p:cNvPr id="108" name="Graphic 107" descr="Man with solid fill">
            <a:extLst>
              <a:ext uri="{FF2B5EF4-FFF2-40B4-BE49-F238E27FC236}">
                <a16:creationId xmlns:a16="http://schemas.microsoft.com/office/drawing/2014/main" id="{D20E6767-EF3B-A442-2DC2-051BE7B05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9787" y="2940580"/>
            <a:ext cx="360040" cy="360040"/>
          </a:xfrm>
          <a:prstGeom prst="rect">
            <a:avLst/>
          </a:prstGeom>
        </p:spPr>
      </p:pic>
      <p:pic>
        <p:nvPicPr>
          <p:cNvPr id="109" name="Graphic 108" descr="Man with solid fill">
            <a:extLst>
              <a:ext uri="{FF2B5EF4-FFF2-40B4-BE49-F238E27FC236}">
                <a16:creationId xmlns:a16="http://schemas.microsoft.com/office/drawing/2014/main" id="{BAFB9047-1540-1A23-0E7C-BBFE45F2E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2494" y="2861050"/>
            <a:ext cx="360040" cy="360040"/>
          </a:xfrm>
          <a:prstGeom prst="rect">
            <a:avLst/>
          </a:prstGeom>
        </p:spPr>
      </p:pic>
      <p:pic>
        <p:nvPicPr>
          <p:cNvPr id="110" name="Graphic 109" descr="Man with solid fill">
            <a:extLst>
              <a:ext uri="{FF2B5EF4-FFF2-40B4-BE49-F238E27FC236}">
                <a16:creationId xmlns:a16="http://schemas.microsoft.com/office/drawing/2014/main" id="{44F62D18-CD30-2835-D9EC-64A6A1A13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0432" y="2681030"/>
            <a:ext cx="360040" cy="360040"/>
          </a:xfrm>
          <a:prstGeom prst="rect">
            <a:avLst/>
          </a:prstGeom>
        </p:spPr>
      </p:pic>
      <p:pic>
        <p:nvPicPr>
          <p:cNvPr id="111" name="Graphic 110" descr="Man with solid fill">
            <a:extLst>
              <a:ext uri="{FF2B5EF4-FFF2-40B4-BE49-F238E27FC236}">
                <a16:creationId xmlns:a16="http://schemas.microsoft.com/office/drawing/2014/main" id="{975F39EC-000E-8BC1-1D5E-05B2C3D0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557" y="2635780"/>
            <a:ext cx="360040" cy="360040"/>
          </a:xfrm>
          <a:prstGeom prst="rect">
            <a:avLst/>
          </a:prstGeom>
        </p:spPr>
      </p:pic>
      <p:pic>
        <p:nvPicPr>
          <p:cNvPr id="112" name="Graphic 111" descr="Man with solid fill">
            <a:extLst>
              <a:ext uri="{FF2B5EF4-FFF2-40B4-BE49-F238E27FC236}">
                <a16:creationId xmlns:a16="http://schemas.microsoft.com/office/drawing/2014/main" id="{AD29365C-40EE-E8AE-B450-28581ACAD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4985" y="2997932"/>
            <a:ext cx="360040" cy="360040"/>
          </a:xfrm>
          <a:prstGeom prst="rect">
            <a:avLst/>
          </a:prstGeom>
        </p:spPr>
      </p:pic>
      <p:pic>
        <p:nvPicPr>
          <p:cNvPr id="113" name="Graphic 112" descr="Man with solid fill">
            <a:extLst>
              <a:ext uri="{FF2B5EF4-FFF2-40B4-BE49-F238E27FC236}">
                <a16:creationId xmlns:a16="http://schemas.microsoft.com/office/drawing/2014/main" id="{3157059C-EB35-2B6E-6130-1419FB7D6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1348" y="3008008"/>
            <a:ext cx="360040" cy="360040"/>
          </a:xfrm>
          <a:prstGeom prst="rect">
            <a:avLst/>
          </a:prstGeom>
        </p:spPr>
      </p:pic>
      <p:pic>
        <p:nvPicPr>
          <p:cNvPr id="114" name="Graphic 113" descr="Man with solid fill">
            <a:extLst>
              <a:ext uri="{FF2B5EF4-FFF2-40B4-BE49-F238E27FC236}">
                <a16:creationId xmlns:a16="http://schemas.microsoft.com/office/drawing/2014/main" id="{1E92E74D-F84D-713C-DA5D-684443186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2724" y="1707473"/>
            <a:ext cx="360040" cy="360040"/>
          </a:xfrm>
          <a:prstGeom prst="rect">
            <a:avLst/>
          </a:prstGeom>
        </p:spPr>
      </p:pic>
      <p:pic>
        <p:nvPicPr>
          <p:cNvPr id="115" name="Graphic 114" descr="Man with solid fill">
            <a:extLst>
              <a:ext uri="{FF2B5EF4-FFF2-40B4-BE49-F238E27FC236}">
                <a16:creationId xmlns:a16="http://schemas.microsoft.com/office/drawing/2014/main" id="{5D94F855-78F9-E0D4-B54A-9518CA93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2744" y="1935738"/>
            <a:ext cx="360040" cy="360040"/>
          </a:xfrm>
          <a:prstGeom prst="rect">
            <a:avLst/>
          </a:prstGeom>
        </p:spPr>
      </p:pic>
      <p:pic>
        <p:nvPicPr>
          <p:cNvPr id="116" name="Graphic 115" descr="Man with solid fill">
            <a:extLst>
              <a:ext uri="{FF2B5EF4-FFF2-40B4-BE49-F238E27FC236}">
                <a16:creationId xmlns:a16="http://schemas.microsoft.com/office/drawing/2014/main" id="{D8DB3265-14DE-36EF-69FB-C25BDBF65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3309" y="3008008"/>
            <a:ext cx="360040" cy="360040"/>
          </a:xfrm>
          <a:prstGeom prst="rect">
            <a:avLst/>
          </a:prstGeom>
        </p:spPr>
      </p:pic>
      <p:pic>
        <p:nvPicPr>
          <p:cNvPr id="117" name="Graphic 116" descr="Man with solid fill">
            <a:extLst>
              <a:ext uri="{FF2B5EF4-FFF2-40B4-BE49-F238E27FC236}">
                <a16:creationId xmlns:a16="http://schemas.microsoft.com/office/drawing/2014/main" id="{DC466232-D792-A161-5399-77A676A90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8518" y="3227973"/>
            <a:ext cx="360040" cy="360040"/>
          </a:xfrm>
          <a:prstGeom prst="rect">
            <a:avLst/>
          </a:prstGeom>
        </p:spPr>
      </p:pic>
      <p:pic>
        <p:nvPicPr>
          <p:cNvPr id="118" name="Graphic 117" descr="Man with solid fill">
            <a:extLst>
              <a:ext uri="{FF2B5EF4-FFF2-40B4-BE49-F238E27FC236}">
                <a16:creationId xmlns:a16="http://schemas.microsoft.com/office/drawing/2014/main" id="{B6EAF52E-BB9D-1AD0-C480-9BE0E44D5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1679" y="3302732"/>
            <a:ext cx="360040" cy="360040"/>
          </a:xfrm>
          <a:prstGeom prst="rect">
            <a:avLst/>
          </a:prstGeom>
        </p:spPr>
      </p:pic>
      <p:pic>
        <p:nvPicPr>
          <p:cNvPr id="119" name="Graphic 118" descr="Man with solid fill">
            <a:extLst>
              <a:ext uri="{FF2B5EF4-FFF2-40B4-BE49-F238E27FC236}">
                <a16:creationId xmlns:a16="http://schemas.microsoft.com/office/drawing/2014/main" id="{571B3B0A-5F9D-CAE9-D50D-AB2BDF8C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0937" y="2256892"/>
            <a:ext cx="360040" cy="360040"/>
          </a:xfrm>
          <a:prstGeom prst="rect">
            <a:avLst/>
          </a:prstGeom>
        </p:spPr>
      </p:pic>
      <p:pic>
        <p:nvPicPr>
          <p:cNvPr id="120" name="Graphic 119" descr="Man with solid fill">
            <a:extLst>
              <a:ext uri="{FF2B5EF4-FFF2-40B4-BE49-F238E27FC236}">
                <a16:creationId xmlns:a16="http://schemas.microsoft.com/office/drawing/2014/main" id="{748AAFE7-368A-4B63-C3E6-1125CEF75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3155" y="3166015"/>
            <a:ext cx="360040" cy="360040"/>
          </a:xfrm>
          <a:prstGeom prst="rect">
            <a:avLst/>
          </a:prstGeom>
        </p:spPr>
      </p:pic>
      <p:pic>
        <p:nvPicPr>
          <p:cNvPr id="121" name="Graphic 120" descr="Man with solid fill">
            <a:extLst>
              <a:ext uri="{FF2B5EF4-FFF2-40B4-BE49-F238E27FC236}">
                <a16:creationId xmlns:a16="http://schemas.microsoft.com/office/drawing/2014/main" id="{9CBCEBEB-E305-B8BA-9213-8D66E0E8E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378" y="2186833"/>
            <a:ext cx="360040" cy="360040"/>
          </a:xfrm>
          <a:prstGeom prst="rect">
            <a:avLst/>
          </a:prstGeom>
        </p:spPr>
      </p:pic>
      <p:pic>
        <p:nvPicPr>
          <p:cNvPr id="122" name="Graphic 121" descr="Man with solid fill">
            <a:extLst>
              <a:ext uri="{FF2B5EF4-FFF2-40B4-BE49-F238E27FC236}">
                <a16:creationId xmlns:a16="http://schemas.microsoft.com/office/drawing/2014/main" id="{3397E287-EB89-06BD-3DB0-1B1DACDD8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742" y="2733967"/>
            <a:ext cx="360040" cy="360040"/>
          </a:xfrm>
          <a:prstGeom prst="rect">
            <a:avLst/>
          </a:prstGeom>
        </p:spPr>
      </p:pic>
      <p:pic>
        <p:nvPicPr>
          <p:cNvPr id="123" name="Graphic 122" descr="Man with solid fill">
            <a:extLst>
              <a:ext uri="{FF2B5EF4-FFF2-40B4-BE49-F238E27FC236}">
                <a16:creationId xmlns:a16="http://schemas.microsoft.com/office/drawing/2014/main" id="{0D3BEF6C-E3FE-1D4C-BF61-4FC5103E2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6084" y="3280889"/>
            <a:ext cx="360040" cy="360040"/>
          </a:xfrm>
          <a:prstGeom prst="rect">
            <a:avLst/>
          </a:prstGeom>
        </p:spPr>
      </p:pic>
      <p:pic>
        <p:nvPicPr>
          <p:cNvPr id="124" name="Graphic 123" descr="Man with solid fill">
            <a:extLst>
              <a:ext uri="{FF2B5EF4-FFF2-40B4-BE49-F238E27FC236}">
                <a16:creationId xmlns:a16="http://schemas.microsoft.com/office/drawing/2014/main" id="{57FB6DA7-ADDF-75FA-6EF2-62047000B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22" y="2209355"/>
            <a:ext cx="360040" cy="360040"/>
          </a:xfrm>
          <a:prstGeom prst="rect">
            <a:avLst/>
          </a:prstGeom>
        </p:spPr>
      </p:pic>
      <p:pic>
        <p:nvPicPr>
          <p:cNvPr id="125" name="Graphic 124" descr="Man with solid fill">
            <a:extLst>
              <a:ext uri="{FF2B5EF4-FFF2-40B4-BE49-F238E27FC236}">
                <a16:creationId xmlns:a16="http://schemas.microsoft.com/office/drawing/2014/main" id="{1523C8A2-55CF-E97F-5676-524269F3A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1136" y="2775992"/>
            <a:ext cx="360040" cy="360040"/>
          </a:xfrm>
          <a:prstGeom prst="rect">
            <a:avLst/>
          </a:prstGeom>
        </p:spPr>
      </p:pic>
      <p:pic>
        <p:nvPicPr>
          <p:cNvPr id="126" name="Graphic 125" descr="Man with solid fill">
            <a:extLst>
              <a:ext uri="{FF2B5EF4-FFF2-40B4-BE49-F238E27FC236}">
                <a16:creationId xmlns:a16="http://schemas.microsoft.com/office/drawing/2014/main" id="{B8FA7D65-CFAF-4754-53D7-FDF328A3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440" y="2392063"/>
            <a:ext cx="360040" cy="360040"/>
          </a:xfrm>
          <a:prstGeom prst="rect">
            <a:avLst/>
          </a:prstGeom>
        </p:spPr>
      </p:pic>
      <p:pic>
        <p:nvPicPr>
          <p:cNvPr id="127" name="Graphic 126" descr="Man with solid fill">
            <a:extLst>
              <a:ext uri="{FF2B5EF4-FFF2-40B4-BE49-F238E27FC236}">
                <a16:creationId xmlns:a16="http://schemas.microsoft.com/office/drawing/2014/main" id="{1ED97708-59B5-2396-ABB5-9D9A4469D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0096" y="3350243"/>
            <a:ext cx="360040" cy="360040"/>
          </a:xfrm>
          <a:prstGeom prst="rect">
            <a:avLst/>
          </a:prstGeom>
        </p:spPr>
      </p:pic>
      <p:pic>
        <p:nvPicPr>
          <p:cNvPr id="128" name="Graphic 127" descr="Man with solid fill">
            <a:extLst>
              <a:ext uri="{FF2B5EF4-FFF2-40B4-BE49-F238E27FC236}">
                <a16:creationId xmlns:a16="http://schemas.microsoft.com/office/drawing/2014/main" id="{B23E40C7-DDB5-CAEF-1042-41C65270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742" y="3196753"/>
            <a:ext cx="360040" cy="360040"/>
          </a:xfrm>
          <a:prstGeom prst="rect">
            <a:avLst/>
          </a:prstGeom>
        </p:spPr>
      </p:pic>
      <p:pic>
        <p:nvPicPr>
          <p:cNvPr id="129" name="Graphic 128" descr="Man with solid fill">
            <a:extLst>
              <a:ext uri="{FF2B5EF4-FFF2-40B4-BE49-F238E27FC236}">
                <a16:creationId xmlns:a16="http://schemas.microsoft.com/office/drawing/2014/main" id="{EF490C7F-3044-B27E-470B-C0086B156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9014" y="1591085"/>
            <a:ext cx="360040" cy="360040"/>
          </a:xfrm>
          <a:prstGeom prst="rect">
            <a:avLst/>
          </a:prstGeom>
        </p:spPr>
      </p:pic>
      <p:pic>
        <p:nvPicPr>
          <p:cNvPr id="130" name="Graphic 129" descr="Man with solid fill">
            <a:extLst>
              <a:ext uri="{FF2B5EF4-FFF2-40B4-BE49-F238E27FC236}">
                <a16:creationId xmlns:a16="http://schemas.microsoft.com/office/drawing/2014/main" id="{2D593E55-92FD-3E7F-784A-72EF05989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5757" y="1906218"/>
            <a:ext cx="360040" cy="360040"/>
          </a:xfrm>
          <a:prstGeom prst="rect">
            <a:avLst/>
          </a:prstGeom>
        </p:spPr>
      </p:pic>
      <p:pic>
        <p:nvPicPr>
          <p:cNvPr id="131" name="Graphic 130" descr="Man with solid fill">
            <a:extLst>
              <a:ext uri="{FF2B5EF4-FFF2-40B4-BE49-F238E27FC236}">
                <a16:creationId xmlns:a16="http://schemas.microsoft.com/office/drawing/2014/main" id="{8EEA3915-5513-71D3-4342-D1B9BB088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6677" y="3311189"/>
            <a:ext cx="360040" cy="360040"/>
          </a:xfrm>
          <a:prstGeom prst="rect">
            <a:avLst/>
          </a:prstGeom>
        </p:spPr>
      </p:pic>
      <p:pic>
        <p:nvPicPr>
          <p:cNvPr id="132" name="Graphic 131" descr="Man with solid fill">
            <a:extLst>
              <a:ext uri="{FF2B5EF4-FFF2-40B4-BE49-F238E27FC236}">
                <a16:creationId xmlns:a16="http://schemas.microsoft.com/office/drawing/2014/main" id="{20F9209A-C563-A79B-8697-7A515880B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730" y="4051528"/>
            <a:ext cx="360040" cy="360040"/>
          </a:xfrm>
          <a:prstGeom prst="rect">
            <a:avLst/>
          </a:prstGeom>
        </p:spPr>
      </p:pic>
      <p:pic>
        <p:nvPicPr>
          <p:cNvPr id="133" name="Graphic 132" descr="Man with solid fill">
            <a:extLst>
              <a:ext uri="{FF2B5EF4-FFF2-40B4-BE49-F238E27FC236}">
                <a16:creationId xmlns:a16="http://schemas.microsoft.com/office/drawing/2014/main" id="{B0A70FF5-8A5C-A299-64AE-352AE253C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283" y="3605420"/>
            <a:ext cx="360040" cy="360040"/>
          </a:xfrm>
          <a:prstGeom prst="rect">
            <a:avLst/>
          </a:prstGeom>
        </p:spPr>
      </p:pic>
      <p:pic>
        <p:nvPicPr>
          <p:cNvPr id="134" name="Graphic 133" descr="Man with solid fill">
            <a:extLst>
              <a:ext uri="{FF2B5EF4-FFF2-40B4-BE49-F238E27FC236}">
                <a16:creationId xmlns:a16="http://schemas.microsoft.com/office/drawing/2014/main" id="{B32E64B3-BB91-AC3A-55D2-91FE0E2BE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621" y="3591023"/>
            <a:ext cx="360040" cy="360040"/>
          </a:xfrm>
          <a:prstGeom prst="rect">
            <a:avLst/>
          </a:prstGeom>
        </p:spPr>
      </p:pic>
      <p:pic>
        <p:nvPicPr>
          <p:cNvPr id="135" name="Graphic 134" descr="Man with solid fill">
            <a:extLst>
              <a:ext uri="{FF2B5EF4-FFF2-40B4-BE49-F238E27FC236}">
                <a16:creationId xmlns:a16="http://schemas.microsoft.com/office/drawing/2014/main" id="{95F060C9-C026-973A-A23C-14E7251E3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2126" y="3662772"/>
            <a:ext cx="360040" cy="360040"/>
          </a:xfrm>
          <a:prstGeom prst="rect">
            <a:avLst/>
          </a:prstGeom>
        </p:spPr>
      </p:pic>
      <p:pic>
        <p:nvPicPr>
          <p:cNvPr id="136" name="Graphic 135" descr="Man with solid fill">
            <a:extLst>
              <a:ext uri="{FF2B5EF4-FFF2-40B4-BE49-F238E27FC236}">
                <a16:creationId xmlns:a16="http://schemas.microsoft.com/office/drawing/2014/main" id="{843BFC09-28E2-5292-0802-D85D621CF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8341" y="4077072"/>
            <a:ext cx="360040" cy="360040"/>
          </a:xfrm>
          <a:prstGeom prst="rect">
            <a:avLst/>
          </a:prstGeom>
        </p:spPr>
      </p:pic>
      <p:pic>
        <p:nvPicPr>
          <p:cNvPr id="137" name="Graphic 136" descr="Man with solid fill">
            <a:extLst>
              <a:ext uri="{FF2B5EF4-FFF2-40B4-BE49-F238E27FC236}">
                <a16:creationId xmlns:a16="http://schemas.microsoft.com/office/drawing/2014/main" id="{2CCE6F1C-48B8-5B51-5883-1F357BCBE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3586" y="4221088"/>
            <a:ext cx="360040" cy="360040"/>
          </a:xfrm>
          <a:prstGeom prst="rect">
            <a:avLst/>
          </a:prstGeom>
        </p:spPr>
      </p:pic>
      <p:pic>
        <p:nvPicPr>
          <p:cNvPr id="138" name="Graphic 137" descr="Man with solid fill">
            <a:extLst>
              <a:ext uri="{FF2B5EF4-FFF2-40B4-BE49-F238E27FC236}">
                <a16:creationId xmlns:a16="http://schemas.microsoft.com/office/drawing/2014/main" id="{E89A476A-76F2-0412-2C64-675B724ED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5397" y="3577800"/>
            <a:ext cx="360040" cy="360040"/>
          </a:xfrm>
          <a:prstGeom prst="rect">
            <a:avLst/>
          </a:prstGeom>
        </p:spPr>
      </p:pic>
      <p:pic>
        <p:nvPicPr>
          <p:cNvPr id="139" name="Graphic 138" descr="Man with solid fill">
            <a:extLst>
              <a:ext uri="{FF2B5EF4-FFF2-40B4-BE49-F238E27FC236}">
                <a16:creationId xmlns:a16="http://schemas.microsoft.com/office/drawing/2014/main" id="{178B401E-3740-B108-56D6-8C8B806C5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9370" y="3815172"/>
            <a:ext cx="360040" cy="360040"/>
          </a:xfrm>
          <a:prstGeom prst="rect">
            <a:avLst/>
          </a:prstGeom>
        </p:spPr>
      </p:pic>
      <p:pic>
        <p:nvPicPr>
          <p:cNvPr id="140" name="Graphic 139" descr="Man with solid fill">
            <a:extLst>
              <a:ext uri="{FF2B5EF4-FFF2-40B4-BE49-F238E27FC236}">
                <a16:creationId xmlns:a16="http://schemas.microsoft.com/office/drawing/2014/main" id="{F12DC5D4-7869-F902-9115-033B26675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9803" y="3849452"/>
            <a:ext cx="360040" cy="360040"/>
          </a:xfrm>
          <a:prstGeom prst="rect">
            <a:avLst/>
          </a:prstGeom>
        </p:spPr>
      </p:pic>
      <p:pic>
        <p:nvPicPr>
          <p:cNvPr id="141" name="Graphic 140" descr="Man with solid fill">
            <a:extLst>
              <a:ext uri="{FF2B5EF4-FFF2-40B4-BE49-F238E27FC236}">
                <a16:creationId xmlns:a16="http://schemas.microsoft.com/office/drawing/2014/main" id="{F206F39C-AAAB-05D8-411D-C3707EF68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9791" y="4221088"/>
            <a:ext cx="360040" cy="360040"/>
          </a:xfrm>
          <a:prstGeom prst="rect">
            <a:avLst/>
          </a:prstGeom>
        </p:spPr>
      </p:pic>
      <p:pic>
        <p:nvPicPr>
          <p:cNvPr id="142" name="Graphic 141" descr="Man with solid fill">
            <a:extLst>
              <a:ext uri="{FF2B5EF4-FFF2-40B4-BE49-F238E27FC236}">
                <a16:creationId xmlns:a16="http://schemas.microsoft.com/office/drawing/2014/main" id="{9DEC3D40-8286-8C6E-497A-D062EDBC8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232" y="3470565"/>
            <a:ext cx="360040" cy="360040"/>
          </a:xfrm>
          <a:prstGeom prst="rect">
            <a:avLst/>
          </a:prstGeom>
        </p:spPr>
      </p:pic>
      <p:pic>
        <p:nvPicPr>
          <p:cNvPr id="143" name="Graphic 142" descr="Man with solid fill">
            <a:extLst>
              <a:ext uri="{FF2B5EF4-FFF2-40B4-BE49-F238E27FC236}">
                <a16:creationId xmlns:a16="http://schemas.microsoft.com/office/drawing/2014/main" id="{FE377DF2-B4F4-B828-F5F4-D8987BC8E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483" y="4005064"/>
            <a:ext cx="360040" cy="360040"/>
          </a:xfrm>
          <a:prstGeom prst="rect">
            <a:avLst/>
          </a:prstGeom>
        </p:spPr>
      </p:pic>
      <p:pic>
        <p:nvPicPr>
          <p:cNvPr id="144" name="Graphic 143" descr="Man with solid fill">
            <a:extLst>
              <a:ext uri="{FF2B5EF4-FFF2-40B4-BE49-F238E27FC236}">
                <a16:creationId xmlns:a16="http://schemas.microsoft.com/office/drawing/2014/main" id="{9523F47D-4651-F627-EDD6-D6D8DFF35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213" y="4051528"/>
            <a:ext cx="360040" cy="360040"/>
          </a:xfrm>
          <a:prstGeom prst="rect">
            <a:avLst/>
          </a:prstGeom>
        </p:spPr>
      </p:pic>
      <p:pic>
        <p:nvPicPr>
          <p:cNvPr id="145" name="Graphic 144" descr="Man with solid fill">
            <a:extLst>
              <a:ext uri="{FF2B5EF4-FFF2-40B4-BE49-F238E27FC236}">
                <a16:creationId xmlns:a16="http://schemas.microsoft.com/office/drawing/2014/main" id="{60C8A068-56CC-D8B4-7361-6501A7BF3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079" y="4447352"/>
            <a:ext cx="360040" cy="360040"/>
          </a:xfrm>
          <a:prstGeom prst="rect">
            <a:avLst/>
          </a:prstGeom>
        </p:spPr>
      </p:pic>
      <p:pic>
        <p:nvPicPr>
          <p:cNvPr id="146" name="Graphic 145" descr="Man with solid fill">
            <a:extLst>
              <a:ext uri="{FF2B5EF4-FFF2-40B4-BE49-F238E27FC236}">
                <a16:creationId xmlns:a16="http://schemas.microsoft.com/office/drawing/2014/main" id="{F5E6E004-7EB5-852F-EDE9-25D9A6B6C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2223" y="4077072"/>
            <a:ext cx="360040" cy="360040"/>
          </a:xfrm>
          <a:prstGeom prst="rect">
            <a:avLst/>
          </a:prstGeom>
        </p:spPr>
      </p:pic>
      <p:pic>
        <p:nvPicPr>
          <p:cNvPr id="147" name="Graphic 146" descr="Man with solid fill">
            <a:extLst>
              <a:ext uri="{FF2B5EF4-FFF2-40B4-BE49-F238E27FC236}">
                <a16:creationId xmlns:a16="http://schemas.microsoft.com/office/drawing/2014/main" id="{3195BB9A-8238-5828-76EC-A0521DDE5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5966" y="3815172"/>
            <a:ext cx="360040" cy="360040"/>
          </a:xfrm>
          <a:prstGeom prst="rect">
            <a:avLst/>
          </a:prstGeom>
        </p:spPr>
      </p:pic>
      <p:pic>
        <p:nvPicPr>
          <p:cNvPr id="148" name="Graphic 147" descr="Man with solid fill">
            <a:extLst>
              <a:ext uri="{FF2B5EF4-FFF2-40B4-BE49-F238E27FC236}">
                <a16:creationId xmlns:a16="http://schemas.microsoft.com/office/drawing/2014/main" id="{941E46D3-436D-BF75-4C45-FB881D9B3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342" y="4509120"/>
            <a:ext cx="360040" cy="360040"/>
          </a:xfrm>
          <a:prstGeom prst="rect">
            <a:avLst/>
          </a:prstGeom>
        </p:spPr>
      </p:pic>
      <p:pic>
        <p:nvPicPr>
          <p:cNvPr id="149" name="Graphic 148" descr="Man with solid fill">
            <a:extLst>
              <a:ext uri="{FF2B5EF4-FFF2-40B4-BE49-F238E27FC236}">
                <a16:creationId xmlns:a16="http://schemas.microsoft.com/office/drawing/2014/main" id="{07AD8CE1-AF26-A91A-5974-6D9968FD4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9895" y="4509120"/>
            <a:ext cx="360040" cy="360040"/>
          </a:xfrm>
          <a:prstGeom prst="rect">
            <a:avLst/>
          </a:prstGeom>
        </p:spPr>
      </p:pic>
      <p:pic>
        <p:nvPicPr>
          <p:cNvPr id="150" name="Graphic 149" descr="Man with solid fill">
            <a:extLst>
              <a:ext uri="{FF2B5EF4-FFF2-40B4-BE49-F238E27FC236}">
                <a16:creationId xmlns:a16="http://schemas.microsoft.com/office/drawing/2014/main" id="{E11BD072-70DE-E87A-4CBB-D54580322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0243" y="4725144"/>
            <a:ext cx="360040" cy="360040"/>
          </a:xfrm>
          <a:prstGeom prst="rect">
            <a:avLst/>
          </a:prstGeom>
        </p:spPr>
      </p:pic>
      <p:pic>
        <p:nvPicPr>
          <p:cNvPr id="151" name="Graphic 150" descr="Man with solid fill">
            <a:extLst>
              <a:ext uri="{FF2B5EF4-FFF2-40B4-BE49-F238E27FC236}">
                <a16:creationId xmlns:a16="http://schemas.microsoft.com/office/drawing/2014/main" id="{AB1A48AD-C161-676C-B915-4BABF03A6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1262" y="4221088"/>
            <a:ext cx="360040" cy="360040"/>
          </a:xfrm>
          <a:prstGeom prst="rect">
            <a:avLst/>
          </a:prstGeom>
        </p:spPr>
      </p:pic>
      <p:pic>
        <p:nvPicPr>
          <p:cNvPr id="152" name="Graphic 151" descr="Man with solid fill">
            <a:extLst>
              <a:ext uri="{FF2B5EF4-FFF2-40B4-BE49-F238E27FC236}">
                <a16:creationId xmlns:a16="http://schemas.microsoft.com/office/drawing/2014/main" id="{B8D80AE3-400D-0D5F-6647-2F2B4DDF5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822" y="4464104"/>
            <a:ext cx="360040" cy="360040"/>
          </a:xfrm>
          <a:prstGeom prst="rect">
            <a:avLst/>
          </a:prstGeom>
        </p:spPr>
      </p:pic>
      <p:pic>
        <p:nvPicPr>
          <p:cNvPr id="153" name="Graphic 152" descr="Man with solid fill">
            <a:extLst>
              <a:ext uri="{FF2B5EF4-FFF2-40B4-BE49-F238E27FC236}">
                <a16:creationId xmlns:a16="http://schemas.microsoft.com/office/drawing/2014/main" id="{4F1D7BF0-F373-5808-577E-8FFCED25E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628" y="4901837"/>
            <a:ext cx="360040" cy="360040"/>
          </a:xfrm>
          <a:prstGeom prst="rect">
            <a:avLst/>
          </a:prstGeom>
        </p:spPr>
      </p:pic>
      <p:pic>
        <p:nvPicPr>
          <p:cNvPr id="154" name="Graphic 153" descr="Man with solid fill">
            <a:extLst>
              <a:ext uri="{FF2B5EF4-FFF2-40B4-BE49-F238E27FC236}">
                <a16:creationId xmlns:a16="http://schemas.microsoft.com/office/drawing/2014/main" id="{97111D35-E5AF-66C0-D44A-E15FECB6D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1479" y="4942806"/>
            <a:ext cx="360040" cy="360040"/>
          </a:xfrm>
          <a:prstGeom prst="rect">
            <a:avLst/>
          </a:prstGeom>
        </p:spPr>
      </p:pic>
      <p:pic>
        <p:nvPicPr>
          <p:cNvPr id="155" name="Graphic 154" descr="Man with solid fill">
            <a:extLst>
              <a:ext uri="{FF2B5EF4-FFF2-40B4-BE49-F238E27FC236}">
                <a16:creationId xmlns:a16="http://schemas.microsoft.com/office/drawing/2014/main" id="{40153155-D62F-D652-D5E3-0B1DF92CB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2083" y="4875228"/>
            <a:ext cx="360040" cy="360040"/>
          </a:xfrm>
          <a:prstGeom prst="rect">
            <a:avLst/>
          </a:prstGeom>
        </p:spPr>
      </p:pic>
      <p:pic>
        <p:nvPicPr>
          <p:cNvPr id="156" name="Graphic 155" descr="Man with solid fill">
            <a:extLst>
              <a:ext uri="{FF2B5EF4-FFF2-40B4-BE49-F238E27FC236}">
                <a16:creationId xmlns:a16="http://schemas.microsoft.com/office/drawing/2014/main" id="{1ADB3920-FCC7-02CB-CB56-0B6DC1B09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683" y="4509120"/>
            <a:ext cx="360040" cy="360040"/>
          </a:xfrm>
          <a:prstGeom prst="rect">
            <a:avLst/>
          </a:prstGeom>
        </p:spPr>
      </p:pic>
      <p:pic>
        <p:nvPicPr>
          <p:cNvPr id="157" name="Graphic 156" descr="Man with solid fill">
            <a:extLst>
              <a:ext uri="{FF2B5EF4-FFF2-40B4-BE49-F238E27FC236}">
                <a16:creationId xmlns:a16="http://schemas.microsoft.com/office/drawing/2014/main" id="{7BEA56EB-564F-33BB-DC6C-1CEC31A6D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0330" y="4437112"/>
            <a:ext cx="360040" cy="360040"/>
          </a:xfrm>
          <a:prstGeom prst="rect">
            <a:avLst/>
          </a:prstGeom>
        </p:spPr>
      </p:pic>
      <p:pic>
        <p:nvPicPr>
          <p:cNvPr id="158" name="Graphic 157" descr="Man with solid fill">
            <a:extLst>
              <a:ext uri="{FF2B5EF4-FFF2-40B4-BE49-F238E27FC236}">
                <a16:creationId xmlns:a16="http://schemas.microsoft.com/office/drawing/2014/main" id="{1C691BF6-6020-682A-46C5-DD8CDA7F5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8751" y="4509120"/>
            <a:ext cx="360040" cy="360040"/>
          </a:xfrm>
          <a:prstGeom prst="rect">
            <a:avLst/>
          </a:prstGeom>
        </p:spPr>
      </p:pic>
      <p:pic>
        <p:nvPicPr>
          <p:cNvPr id="159" name="Graphic 158" descr="Man with solid fill">
            <a:extLst>
              <a:ext uri="{FF2B5EF4-FFF2-40B4-BE49-F238E27FC236}">
                <a16:creationId xmlns:a16="http://schemas.microsoft.com/office/drawing/2014/main" id="{58C102A5-948F-FA5D-9513-809899E4A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8899" y="3827942"/>
            <a:ext cx="360040" cy="360040"/>
          </a:xfrm>
          <a:prstGeom prst="rect">
            <a:avLst/>
          </a:prstGeom>
        </p:spPr>
      </p:pic>
      <p:pic>
        <p:nvPicPr>
          <p:cNvPr id="160" name="Graphic 159" descr="Man with solid fill">
            <a:extLst>
              <a:ext uri="{FF2B5EF4-FFF2-40B4-BE49-F238E27FC236}">
                <a16:creationId xmlns:a16="http://schemas.microsoft.com/office/drawing/2014/main" id="{56A83982-C60A-3107-9198-6965D67A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8937" y="3751952"/>
            <a:ext cx="360040" cy="360040"/>
          </a:xfrm>
          <a:prstGeom prst="rect">
            <a:avLst/>
          </a:prstGeom>
        </p:spPr>
      </p:pic>
      <p:pic>
        <p:nvPicPr>
          <p:cNvPr id="161" name="Graphic 160" descr="Man with solid fill">
            <a:extLst>
              <a:ext uri="{FF2B5EF4-FFF2-40B4-BE49-F238E27FC236}">
                <a16:creationId xmlns:a16="http://schemas.microsoft.com/office/drawing/2014/main" id="{19E36827-20BF-1BD5-BECB-DF99B9115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53251" y="4270670"/>
            <a:ext cx="360040" cy="360040"/>
          </a:xfrm>
          <a:prstGeom prst="rect">
            <a:avLst/>
          </a:prstGeom>
        </p:spPr>
      </p:pic>
      <p:pic>
        <p:nvPicPr>
          <p:cNvPr id="162" name="Graphic 161" descr="Man with solid fill">
            <a:extLst>
              <a:ext uri="{FF2B5EF4-FFF2-40B4-BE49-F238E27FC236}">
                <a16:creationId xmlns:a16="http://schemas.microsoft.com/office/drawing/2014/main" id="{E64CFD19-CE34-ACE2-EC44-BDFE890AB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2300" y="3815172"/>
            <a:ext cx="360040" cy="360040"/>
          </a:xfrm>
          <a:prstGeom prst="rect">
            <a:avLst/>
          </a:prstGeom>
        </p:spPr>
      </p:pic>
      <p:pic>
        <p:nvPicPr>
          <p:cNvPr id="163" name="Graphic 162" descr="Man with solid fill">
            <a:extLst>
              <a:ext uri="{FF2B5EF4-FFF2-40B4-BE49-F238E27FC236}">
                <a16:creationId xmlns:a16="http://schemas.microsoft.com/office/drawing/2014/main" id="{F89E94FC-3D02-94E5-24D0-5CD639C2D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9442" y="4077072"/>
            <a:ext cx="360040" cy="360040"/>
          </a:xfrm>
          <a:prstGeom prst="rect">
            <a:avLst/>
          </a:prstGeom>
        </p:spPr>
      </p:pic>
      <p:pic>
        <p:nvPicPr>
          <p:cNvPr id="164" name="Graphic 163" descr="Man with solid fill">
            <a:extLst>
              <a:ext uri="{FF2B5EF4-FFF2-40B4-BE49-F238E27FC236}">
                <a16:creationId xmlns:a16="http://schemas.microsoft.com/office/drawing/2014/main" id="{DF9C6802-5214-0A14-69A0-0C527FE67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786" y="4293096"/>
            <a:ext cx="360040" cy="360040"/>
          </a:xfrm>
          <a:prstGeom prst="rect">
            <a:avLst/>
          </a:prstGeom>
        </p:spPr>
      </p:pic>
      <p:pic>
        <p:nvPicPr>
          <p:cNvPr id="165" name="Graphic 164" descr="Man with solid fill">
            <a:extLst>
              <a:ext uri="{FF2B5EF4-FFF2-40B4-BE49-F238E27FC236}">
                <a16:creationId xmlns:a16="http://schemas.microsoft.com/office/drawing/2014/main" id="{4E87B34C-AEC3-8923-EACA-B05B26931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3330" y="3933056"/>
            <a:ext cx="360040" cy="360040"/>
          </a:xfrm>
          <a:prstGeom prst="rect">
            <a:avLst/>
          </a:prstGeom>
        </p:spPr>
      </p:pic>
      <p:pic>
        <p:nvPicPr>
          <p:cNvPr id="166" name="Graphic 165" descr="Man with solid fill">
            <a:extLst>
              <a:ext uri="{FF2B5EF4-FFF2-40B4-BE49-F238E27FC236}">
                <a16:creationId xmlns:a16="http://schemas.microsoft.com/office/drawing/2014/main" id="{2B74CDD4-51BD-CBD2-D49D-0C4C52EB7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915" y="4437112"/>
            <a:ext cx="360040" cy="360040"/>
          </a:xfrm>
          <a:prstGeom prst="rect">
            <a:avLst/>
          </a:prstGeom>
        </p:spPr>
      </p:pic>
      <p:pic>
        <p:nvPicPr>
          <p:cNvPr id="167" name="Graphic 166" descr="Man with solid fill">
            <a:extLst>
              <a:ext uri="{FF2B5EF4-FFF2-40B4-BE49-F238E27FC236}">
                <a16:creationId xmlns:a16="http://schemas.microsoft.com/office/drawing/2014/main" id="{ECC817B8-4602-F2BF-DA80-ECB7D335D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6336" y="4472006"/>
            <a:ext cx="360040" cy="360040"/>
          </a:xfrm>
          <a:prstGeom prst="rect">
            <a:avLst/>
          </a:prstGeom>
        </p:spPr>
      </p:pic>
      <p:pic>
        <p:nvPicPr>
          <p:cNvPr id="168" name="Graphic 167" descr="Man with solid fill">
            <a:extLst>
              <a:ext uri="{FF2B5EF4-FFF2-40B4-BE49-F238E27FC236}">
                <a16:creationId xmlns:a16="http://schemas.microsoft.com/office/drawing/2014/main" id="{74A46FF7-8B7F-7A7E-DD3E-3551B9863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0412" y="4005064"/>
            <a:ext cx="360040" cy="360040"/>
          </a:xfrm>
          <a:prstGeom prst="rect">
            <a:avLst/>
          </a:prstGeom>
        </p:spPr>
      </p:pic>
      <p:pic>
        <p:nvPicPr>
          <p:cNvPr id="169" name="Graphic 168" descr="Man with solid fill">
            <a:extLst>
              <a:ext uri="{FF2B5EF4-FFF2-40B4-BE49-F238E27FC236}">
                <a16:creationId xmlns:a16="http://schemas.microsoft.com/office/drawing/2014/main" id="{EE00A02B-29F1-E091-2612-A1186DFEB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1680" y="4111992"/>
            <a:ext cx="360040" cy="360040"/>
          </a:xfrm>
          <a:prstGeom prst="rect">
            <a:avLst/>
          </a:prstGeom>
        </p:spPr>
      </p:pic>
      <p:pic>
        <p:nvPicPr>
          <p:cNvPr id="170" name="Graphic 169" descr="Man with solid fill">
            <a:extLst>
              <a:ext uri="{FF2B5EF4-FFF2-40B4-BE49-F238E27FC236}">
                <a16:creationId xmlns:a16="http://schemas.microsoft.com/office/drawing/2014/main" id="{441E4D0A-4B06-B5AB-C041-F6101234A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5260" y="4653136"/>
            <a:ext cx="360040" cy="360040"/>
          </a:xfrm>
          <a:prstGeom prst="rect">
            <a:avLst/>
          </a:prstGeom>
        </p:spPr>
      </p:pic>
      <p:pic>
        <p:nvPicPr>
          <p:cNvPr id="171" name="Graphic 170" descr="Man with solid fill">
            <a:extLst>
              <a:ext uri="{FF2B5EF4-FFF2-40B4-BE49-F238E27FC236}">
                <a16:creationId xmlns:a16="http://schemas.microsoft.com/office/drawing/2014/main" id="{0765CFC0-72CA-D193-5721-280F10BA1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2300" y="4670204"/>
            <a:ext cx="360040" cy="360040"/>
          </a:xfrm>
          <a:prstGeom prst="rect">
            <a:avLst/>
          </a:prstGeom>
        </p:spPr>
      </p:pic>
      <p:pic>
        <p:nvPicPr>
          <p:cNvPr id="172" name="Graphic 171" descr="Man with solid fill">
            <a:extLst>
              <a:ext uri="{FF2B5EF4-FFF2-40B4-BE49-F238E27FC236}">
                <a16:creationId xmlns:a16="http://schemas.microsoft.com/office/drawing/2014/main" id="{89B25FEA-044F-61D1-919F-52F160DF6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2937" y="4048837"/>
            <a:ext cx="360040" cy="360040"/>
          </a:xfrm>
          <a:prstGeom prst="rect">
            <a:avLst/>
          </a:prstGeom>
        </p:spPr>
      </p:pic>
      <p:pic>
        <p:nvPicPr>
          <p:cNvPr id="173" name="Graphic 172" descr="Man with solid fill">
            <a:extLst>
              <a:ext uri="{FF2B5EF4-FFF2-40B4-BE49-F238E27FC236}">
                <a16:creationId xmlns:a16="http://schemas.microsoft.com/office/drawing/2014/main" id="{34CAD1CF-9CCB-592C-FCF6-6CD64BF08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2414" y="4472006"/>
            <a:ext cx="360040" cy="360040"/>
          </a:xfrm>
          <a:prstGeom prst="rect">
            <a:avLst/>
          </a:prstGeom>
        </p:spPr>
      </p:pic>
      <p:pic>
        <p:nvPicPr>
          <p:cNvPr id="174" name="Graphic 173" descr="Man with solid fill">
            <a:extLst>
              <a:ext uri="{FF2B5EF4-FFF2-40B4-BE49-F238E27FC236}">
                <a16:creationId xmlns:a16="http://schemas.microsoft.com/office/drawing/2014/main" id="{9A1C5F07-5474-02C6-062A-1CAB4B8B1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2684" y="4869160"/>
            <a:ext cx="360040" cy="360040"/>
          </a:xfrm>
          <a:prstGeom prst="rect">
            <a:avLst/>
          </a:prstGeom>
        </p:spPr>
      </p:pic>
      <p:pic>
        <p:nvPicPr>
          <p:cNvPr id="175" name="Graphic 174" descr="Man with solid fill">
            <a:extLst>
              <a:ext uri="{FF2B5EF4-FFF2-40B4-BE49-F238E27FC236}">
                <a16:creationId xmlns:a16="http://schemas.microsoft.com/office/drawing/2014/main" id="{091EE593-D20F-AC20-68AF-BC5CC2739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0432" y="4365104"/>
            <a:ext cx="360040" cy="360040"/>
          </a:xfrm>
          <a:prstGeom prst="rect">
            <a:avLst/>
          </a:prstGeom>
        </p:spPr>
      </p:pic>
      <p:pic>
        <p:nvPicPr>
          <p:cNvPr id="176" name="Graphic 175" descr="Man with solid fill">
            <a:extLst>
              <a:ext uri="{FF2B5EF4-FFF2-40B4-BE49-F238E27FC236}">
                <a16:creationId xmlns:a16="http://schemas.microsoft.com/office/drawing/2014/main" id="{455AE917-18E0-C12B-8F00-8800005C5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8424" y="4832072"/>
            <a:ext cx="360040" cy="397128"/>
          </a:xfrm>
          <a:prstGeom prst="rect">
            <a:avLst/>
          </a:prstGeom>
        </p:spPr>
      </p:pic>
      <p:pic>
        <p:nvPicPr>
          <p:cNvPr id="177" name="Graphic 176" descr="Man with solid fill">
            <a:extLst>
              <a:ext uri="{FF2B5EF4-FFF2-40B4-BE49-F238E27FC236}">
                <a16:creationId xmlns:a16="http://schemas.microsoft.com/office/drawing/2014/main" id="{8ABE0DD9-E7E6-E323-ED04-607EC64B0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0392" y="3639894"/>
            <a:ext cx="360040" cy="360040"/>
          </a:xfrm>
          <a:prstGeom prst="rect">
            <a:avLst/>
          </a:prstGeom>
        </p:spPr>
      </p:pic>
      <p:pic>
        <p:nvPicPr>
          <p:cNvPr id="179" name="Graphic 178" descr="Man with solid fill">
            <a:extLst>
              <a:ext uri="{FF2B5EF4-FFF2-40B4-BE49-F238E27FC236}">
                <a16:creationId xmlns:a16="http://schemas.microsoft.com/office/drawing/2014/main" id="{3AE7089D-0A85-61DD-3038-372DBBA04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8538" y="3832886"/>
            <a:ext cx="360040" cy="360040"/>
          </a:xfrm>
          <a:prstGeom prst="rect">
            <a:avLst/>
          </a:prstGeom>
        </p:spPr>
      </p:pic>
      <p:pic>
        <p:nvPicPr>
          <p:cNvPr id="180" name="Graphic 179" descr="Man with solid fill">
            <a:extLst>
              <a:ext uri="{FF2B5EF4-FFF2-40B4-BE49-F238E27FC236}">
                <a16:creationId xmlns:a16="http://schemas.microsoft.com/office/drawing/2014/main" id="{7A22E6EA-D410-3AD0-DF7A-3207E2C66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8538" y="4432912"/>
            <a:ext cx="360040" cy="360040"/>
          </a:xfrm>
          <a:prstGeom prst="rect">
            <a:avLst/>
          </a:prstGeom>
        </p:spPr>
      </p:pic>
      <p:pic>
        <p:nvPicPr>
          <p:cNvPr id="181" name="Graphic 180" descr="Man with solid fill">
            <a:extLst>
              <a:ext uri="{FF2B5EF4-FFF2-40B4-BE49-F238E27FC236}">
                <a16:creationId xmlns:a16="http://schemas.microsoft.com/office/drawing/2014/main" id="{6309A9ED-6D6E-FE9D-572E-02DA3734A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1348" y="4072872"/>
            <a:ext cx="360040" cy="360040"/>
          </a:xfrm>
          <a:prstGeom prst="rect">
            <a:avLst/>
          </a:prstGeom>
        </p:spPr>
      </p:pic>
      <p:pic>
        <p:nvPicPr>
          <p:cNvPr id="182" name="Graphic 181" descr="Man with solid fill">
            <a:extLst>
              <a:ext uri="{FF2B5EF4-FFF2-40B4-BE49-F238E27FC236}">
                <a16:creationId xmlns:a16="http://schemas.microsoft.com/office/drawing/2014/main" id="{265F38F9-078D-8C30-3A71-4D4503CA9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6272" y="4869160"/>
            <a:ext cx="360040" cy="360040"/>
          </a:xfrm>
          <a:prstGeom prst="rect">
            <a:avLst/>
          </a:prstGeom>
        </p:spPr>
      </p:pic>
      <p:pic>
        <p:nvPicPr>
          <p:cNvPr id="183" name="Graphic 182" descr="Man with solid fill">
            <a:extLst>
              <a:ext uri="{FF2B5EF4-FFF2-40B4-BE49-F238E27FC236}">
                <a16:creationId xmlns:a16="http://schemas.microsoft.com/office/drawing/2014/main" id="{5979E9AC-84C4-81F5-D7E3-B95EBD42B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1146" y="4676224"/>
            <a:ext cx="360040" cy="360040"/>
          </a:xfrm>
          <a:prstGeom prst="rect">
            <a:avLst/>
          </a:prstGeom>
        </p:spPr>
      </p:pic>
      <p:pic>
        <p:nvPicPr>
          <p:cNvPr id="185" name="Graphic 184" descr="Man with solid fill">
            <a:extLst>
              <a:ext uri="{FF2B5EF4-FFF2-40B4-BE49-F238E27FC236}">
                <a16:creationId xmlns:a16="http://schemas.microsoft.com/office/drawing/2014/main" id="{31AC34F7-0068-5711-E15A-C4F3BB28EC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3349" y="5256902"/>
            <a:ext cx="360040" cy="360040"/>
          </a:xfrm>
          <a:prstGeom prst="rect">
            <a:avLst/>
          </a:prstGeom>
        </p:spPr>
      </p:pic>
      <p:pic>
        <p:nvPicPr>
          <p:cNvPr id="186" name="Graphic 185" descr="Man with solid fill">
            <a:extLst>
              <a:ext uri="{FF2B5EF4-FFF2-40B4-BE49-F238E27FC236}">
                <a16:creationId xmlns:a16="http://schemas.microsoft.com/office/drawing/2014/main" id="{437B6B8D-D2F3-EAC0-EAD4-F032A2890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79223" y="5616942"/>
            <a:ext cx="360040" cy="360040"/>
          </a:xfrm>
          <a:prstGeom prst="rect">
            <a:avLst/>
          </a:prstGeom>
        </p:spPr>
      </p:pic>
      <p:pic>
        <p:nvPicPr>
          <p:cNvPr id="187" name="Graphic 186" descr="Man with solid fill">
            <a:extLst>
              <a:ext uri="{FF2B5EF4-FFF2-40B4-BE49-F238E27FC236}">
                <a16:creationId xmlns:a16="http://schemas.microsoft.com/office/drawing/2014/main" id="{22FE4D99-6BB5-EFDA-915E-108044917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1444" y="5661248"/>
            <a:ext cx="360040" cy="360040"/>
          </a:xfrm>
          <a:prstGeom prst="rect">
            <a:avLst/>
          </a:prstGeom>
        </p:spPr>
      </p:pic>
      <p:pic>
        <p:nvPicPr>
          <p:cNvPr id="188" name="Graphic 187" descr="Man with solid fill">
            <a:extLst>
              <a:ext uri="{FF2B5EF4-FFF2-40B4-BE49-F238E27FC236}">
                <a16:creationId xmlns:a16="http://schemas.microsoft.com/office/drawing/2014/main" id="{C9640C33-4743-DB2C-7404-D5BA20E66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6742" y="5436922"/>
            <a:ext cx="360040" cy="360040"/>
          </a:xfrm>
          <a:prstGeom prst="rect">
            <a:avLst/>
          </a:prstGeom>
        </p:spPr>
      </p:pic>
      <p:pic>
        <p:nvPicPr>
          <p:cNvPr id="189" name="Graphic 188" descr="Man with solid fill">
            <a:extLst>
              <a:ext uri="{FF2B5EF4-FFF2-40B4-BE49-F238E27FC236}">
                <a16:creationId xmlns:a16="http://schemas.microsoft.com/office/drawing/2014/main" id="{2344CEE2-34E0-2450-53A4-AB1DEE795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3279" y="5661248"/>
            <a:ext cx="360040" cy="360040"/>
          </a:xfrm>
          <a:prstGeom prst="rect">
            <a:avLst/>
          </a:prstGeom>
        </p:spPr>
      </p:pic>
      <p:pic>
        <p:nvPicPr>
          <p:cNvPr id="190" name="Graphic 189" descr="Man with solid fill">
            <a:extLst>
              <a:ext uri="{FF2B5EF4-FFF2-40B4-BE49-F238E27FC236}">
                <a16:creationId xmlns:a16="http://schemas.microsoft.com/office/drawing/2014/main" id="{D43CBEB7-DF1E-B765-45D7-3B262353CE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7080" y="5138852"/>
            <a:ext cx="360040" cy="360040"/>
          </a:xfrm>
          <a:prstGeom prst="rect">
            <a:avLst/>
          </a:prstGeom>
        </p:spPr>
      </p:pic>
      <p:pic>
        <p:nvPicPr>
          <p:cNvPr id="191" name="Graphic 190" descr="Man with solid fill">
            <a:extLst>
              <a:ext uri="{FF2B5EF4-FFF2-40B4-BE49-F238E27FC236}">
                <a16:creationId xmlns:a16="http://schemas.microsoft.com/office/drawing/2014/main" id="{DBE5184B-E7C7-D467-D069-93FEF539C6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0994" y="5436922"/>
            <a:ext cx="360040" cy="360040"/>
          </a:xfrm>
          <a:prstGeom prst="rect">
            <a:avLst/>
          </a:prstGeom>
        </p:spPr>
      </p:pic>
      <p:pic>
        <p:nvPicPr>
          <p:cNvPr id="192" name="Graphic 191" descr="Man with solid fill">
            <a:extLst>
              <a:ext uri="{FF2B5EF4-FFF2-40B4-BE49-F238E27FC236}">
                <a16:creationId xmlns:a16="http://schemas.microsoft.com/office/drawing/2014/main" id="{27611B1D-CBA3-7413-D984-D7013850A2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2684" y="5421384"/>
            <a:ext cx="360040" cy="360040"/>
          </a:xfrm>
          <a:prstGeom prst="rect">
            <a:avLst/>
          </a:prstGeom>
        </p:spPr>
      </p:pic>
      <p:pic>
        <p:nvPicPr>
          <p:cNvPr id="193" name="Graphic 192" descr="Man with solid fill">
            <a:extLst>
              <a:ext uri="{FF2B5EF4-FFF2-40B4-BE49-F238E27FC236}">
                <a16:creationId xmlns:a16="http://schemas.microsoft.com/office/drawing/2014/main" id="{E487FB88-C46E-07F3-A2B5-EF3D6733EE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8361" y="6235102"/>
            <a:ext cx="360040" cy="360040"/>
          </a:xfrm>
          <a:prstGeom prst="rect">
            <a:avLst/>
          </a:prstGeom>
        </p:spPr>
      </p:pic>
      <p:pic>
        <p:nvPicPr>
          <p:cNvPr id="194" name="Graphic 193" descr="Man with solid fill">
            <a:extLst>
              <a:ext uri="{FF2B5EF4-FFF2-40B4-BE49-F238E27FC236}">
                <a16:creationId xmlns:a16="http://schemas.microsoft.com/office/drawing/2014/main" id="{75D895D2-C5FC-4D70-DB52-54B8394310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443" y="6235102"/>
            <a:ext cx="360040" cy="360040"/>
          </a:xfrm>
          <a:prstGeom prst="rect">
            <a:avLst/>
          </a:prstGeom>
        </p:spPr>
      </p:pic>
      <p:pic>
        <p:nvPicPr>
          <p:cNvPr id="195" name="Graphic 194" descr="Man with solid fill">
            <a:extLst>
              <a:ext uri="{FF2B5EF4-FFF2-40B4-BE49-F238E27FC236}">
                <a16:creationId xmlns:a16="http://schemas.microsoft.com/office/drawing/2014/main" id="{4A1F79A2-45DE-5574-649D-F7A0AD208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263" y="6235102"/>
            <a:ext cx="360040" cy="360040"/>
          </a:xfrm>
          <a:prstGeom prst="rect">
            <a:avLst/>
          </a:prstGeom>
        </p:spPr>
      </p:pic>
      <p:pic>
        <p:nvPicPr>
          <p:cNvPr id="196" name="Graphic 195" descr="Man with solid fill">
            <a:extLst>
              <a:ext uri="{FF2B5EF4-FFF2-40B4-BE49-F238E27FC236}">
                <a16:creationId xmlns:a16="http://schemas.microsoft.com/office/drawing/2014/main" id="{9185FB03-87B0-2FEC-4F7F-CE7983230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2043" y="6235102"/>
            <a:ext cx="360040" cy="360040"/>
          </a:xfrm>
          <a:prstGeom prst="rect">
            <a:avLst/>
          </a:prstGeom>
        </p:spPr>
      </p:pic>
      <p:pic>
        <p:nvPicPr>
          <p:cNvPr id="197" name="Graphic 196" descr="Man with solid fill">
            <a:extLst>
              <a:ext uri="{FF2B5EF4-FFF2-40B4-BE49-F238E27FC236}">
                <a16:creationId xmlns:a16="http://schemas.microsoft.com/office/drawing/2014/main" id="{43902C75-84DC-5C7F-94CD-4B6984982C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87823" y="6235102"/>
            <a:ext cx="360040" cy="360040"/>
          </a:xfrm>
          <a:prstGeom prst="rect">
            <a:avLst/>
          </a:prstGeom>
        </p:spPr>
      </p:pic>
      <p:pic>
        <p:nvPicPr>
          <p:cNvPr id="198" name="Graphic 197" descr="Man with solid fill">
            <a:extLst>
              <a:ext uri="{FF2B5EF4-FFF2-40B4-BE49-F238E27FC236}">
                <a16:creationId xmlns:a16="http://schemas.microsoft.com/office/drawing/2014/main" id="{D85745D7-4D14-013F-36E3-6BB1E16CD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3439" y="6262292"/>
            <a:ext cx="360040" cy="360040"/>
          </a:xfrm>
          <a:prstGeom prst="rect">
            <a:avLst/>
          </a:prstGeom>
        </p:spPr>
      </p:pic>
      <p:pic>
        <p:nvPicPr>
          <p:cNvPr id="199" name="Graphic 198" descr="Man with solid fill">
            <a:extLst>
              <a:ext uri="{FF2B5EF4-FFF2-40B4-BE49-F238E27FC236}">
                <a16:creationId xmlns:a16="http://schemas.microsoft.com/office/drawing/2014/main" id="{6576F112-7FA1-31A7-55E0-7E16643A0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0072" y="6237312"/>
            <a:ext cx="360040" cy="360040"/>
          </a:xfrm>
          <a:prstGeom prst="rect">
            <a:avLst/>
          </a:prstGeom>
        </p:spPr>
      </p:pic>
      <p:pic>
        <p:nvPicPr>
          <p:cNvPr id="200" name="Graphic 199" descr="Man with solid fill">
            <a:extLst>
              <a:ext uri="{FF2B5EF4-FFF2-40B4-BE49-F238E27FC236}">
                <a16:creationId xmlns:a16="http://schemas.microsoft.com/office/drawing/2014/main" id="{0D85FA2D-B5A7-D856-309D-86F487BEC2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9507" y="6236412"/>
            <a:ext cx="360040" cy="360040"/>
          </a:xfrm>
          <a:prstGeom prst="rect">
            <a:avLst/>
          </a:prstGeom>
        </p:spPr>
      </p:pic>
      <p:pic>
        <p:nvPicPr>
          <p:cNvPr id="201" name="Graphic 200" descr="Man with solid fill">
            <a:extLst>
              <a:ext uri="{FF2B5EF4-FFF2-40B4-BE49-F238E27FC236}">
                <a16:creationId xmlns:a16="http://schemas.microsoft.com/office/drawing/2014/main" id="{4708BD9D-7B19-57CC-B310-A1836CBD70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6096" y="6237312"/>
            <a:ext cx="360040" cy="360040"/>
          </a:xfrm>
          <a:prstGeom prst="rect">
            <a:avLst/>
          </a:prstGeom>
        </p:spPr>
      </p:pic>
      <p:pic>
        <p:nvPicPr>
          <p:cNvPr id="202" name="Graphic 201" descr="Man with solid fill">
            <a:extLst>
              <a:ext uri="{FF2B5EF4-FFF2-40B4-BE49-F238E27FC236}">
                <a16:creationId xmlns:a16="http://schemas.microsoft.com/office/drawing/2014/main" id="{9E694DA8-6F47-7867-30FA-B593A088C1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2120" y="6237312"/>
            <a:ext cx="360040" cy="360040"/>
          </a:xfrm>
          <a:prstGeom prst="rect">
            <a:avLst/>
          </a:prstGeom>
        </p:spPr>
      </p:pic>
      <p:pic>
        <p:nvPicPr>
          <p:cNvPr id="203" name="Graphic 202" descr="Man with solid fill">
            <a:extLst>
              <a:ext uri="{FF2B5EF4-FFF2-40B4-BE49-F238E27FC236}">
                <a16:creationId xmlns:a16="http://schemas.microsoft.com/office/drawing/2014/main" id="{F5798081-3276-720B-EDDE-C5008A1B4B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8144" y="6237312"/>
            <a:ext cx="360040" cy="360040"/>
          </a:xfrm>
          <a:prstGeom prst="rect">
            <a:avLst/>
          </a:prstGeom>
        </p:spPr>
      </p:pic>
      <p:pic>
        <p:nvPicPr>
          <p:cNvPr id="204" name="Graphic 203" descr="Man with solid fill">
            <a:extLst>
              <a:ext uri="{FF2B5EF4-FFF2-40B4-BE49-F238E27FC236}">
                <a16:creationId xmlns:a16="http://schemas.microsoft.com/office/drawing/2014/main" id="{4E2E6BE2-3CCC-7461-269F-11586ACD13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7405" y="6237312"/>
            <a:ext cx="360040" cy="360040"/>
          </a:xfrm>
          <a:prstGeom prst="rect">
            <a:avLst/>
          </a:prstGeom>
        </p:spPr>
      </p:pic>
      <p:pic>
        <p:nvPicPr>
          <p:cNvPr id="205" name="Graphic 204" descr="Man with solid fill">
            <a:extLst>
              <a:ext uri="{FF2B5EF4-FFF2-40B4-BE49-F238E27FC236}">
                <a16:creationId xmlns:a16="http://schemas.microsoft.com/office/drawing/2014/main" id="{2CBA4F0C-571C-ED39-A155-C113B446E5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77585" y="6255568"/>
            <a:ext cx="360040" cy="360040"/>
          </a:xfrm>
          <a:prstGeom prst="rect">
            <a:avLst/>
          </a:prstGeom>
        </p:spPr>
      </p:pic>
      <p:pic>
        <p:nvPicPr>
          <p:cNvPr id="206" name="Graphic 205" descr="Man with solid fill">
            <a:extLst>
              <a:ext uri="{FF2B5EF4-FFF2-40B4-BE49-F238E27FC236}">
                <a16:creationId xmlns:a16="http://schemas.microsoft.com/office/drawing/2014/main" id="{6963F111-FCA7-AD9C-7EA0-F4DEDEBE2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0009" y="6254111"/>
            <a:ext cx="360040" cy="360040"/>
          </a:xfrm>
          <a:prstGeom prst="rect">
            <a:avLst/>
          </a:prstGeom>
        </p:spPr>
      </p:pic>
      <p:pic>
        <p:nvPicPr>
          <p:cNvPr id="247" name="Graphic 246" descr="Man with solid fill">
            <a:extLst>
              <a:ext uri="{FF2B5EF4-FFF2-40B4-BE49-F238E27FC236}">
                <a16:creationId xmlns:a16="http://schemas.microsoft.com/office/drawing/2014/main" id="{93FDE3E9-EDEF-49C0-7D34-0027F6A37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263" y="5445224"/>
            <a:ext cx="360040" cy="360040"/>
          </a:xfrm>
          <a:prstGeom prst="rect">
            <a:avLst/>
          </a:prstGeom>
        </p:spPr>
      </p:pic>
      <p:pic>
        <p:nvPicPr>
          <p:cNvPr id="253" name="Graphic 252" descr="Man with solid fill">
            <a:extLst>
              <a:ext uri="{FF2B5EF4-FFF2-40B4-BE49-F238E27FC236}">
                <a16:creationId xmlns:a16="http://schemas.microsoft.com/office/drawing/2014/main" id="{270315C9-07FB-90A9-92CB-7715DCACB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6136" y="4365104"/>
            <a:ext cx="360040" cy="360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EF9A1-4A36-81A1-8580-0751CCDA982D}"/>
              </a:ext>
            </a:extLst>
          </p:cNvPr>
          <p:cNvSpPr txBox="1"/>
          <p:nvPr/>
        </p:nvSpPr>
        <p:spPr>
          <a:xfrm>
            <a:off x="4152184" y="1676417"/>
            <a:ext cx="125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2021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242D748-41C5-D93E-A7D2-FC63BE7A528D}"/>
              </a:ext>
            </a:extLst>
          </p:cNvPr>
          <p:cNvSpPr txBox="1"/>
          <p:nvPr/>
        </p:nvSpPr>
        <p:spPr>
          <a:xfrm>
            <a:off x="3759388" y="290051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BC40E2A-03A6-555F-4088-47E818CDD99F}"/>
              </a:ext>
            </a:extLst>
          </p:cNvPr>
          <p:cNvSpPr txBox="1"/>
          <p:nvPr/>
        </p:nvSpPr>
        <p:spPr>
          <a:xfrm>
            <a:off x="5149758" y="304107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46</a:t>
            </a:r>
          </a:p>
        </p:txBody>
      </p:sp>
      <p:pic>
        <p:nvPicPr>
          <p:cNvPr id="215" name="Graphic 214" descr="Man with solid fill">
            <a:extLst>
              <a:ext uri="{FF2B5EF4-FFF2-40B4-BE49-F238E27FC236}">
                <a16:creationId xmlns:a16="http://schemas.microsoft.com/office/drawing/2014/main" id="{51CD447B-F64B-4F89-B52E-2B053DF4F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9923" y="3731211"/>
            <a:ext cx="360040" cy="360040"/>
          </a:xfrm>
          <a:prstGeom prst="rect">
            <a:avLst/>
          </a:prstGeom>
        </p:spPr>
      </p:pic>
      <p:pic>
        <p:nvPicPr>
          <p:cNvPr id="216" name="Graphic 215" descr="Man with solid fill">
            <a:extLst>
              <a:ext uri="{FF2B5EF4-FFF2-40B4-BE49-F238E27FC236}">
                <a16:creationId xmlns:a16="http://schemas.microsoft.com/office/drawing/2014/main" id="{DE43E90F-9FC8-2535-50B5-4720F1EE1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9690" y="3850180"/>
            <a:ext cx="360040" cy="360040"/>
          </a:xfrm>
          <a:prstGeom prst="rect">
            <a:avLst/>
          </a:prstGeom>
        </p:spPr>
      </p:pic>
      <p:pic>
        <p:nvPicPr>
          <p:cNvPr id="217" name="Graphic 216" descr="Man with solid fill">
            <a:extLst>
              <a:ext uri="{FF2B5EF4-FFF2-40B4-BE49-F238E27FC236}">
                <a16:creationId xmlns:a16="http://schemas.microsoft.com/office/drawing/2014/main" id="{9555DB8D-FBEC-A556-C105-3688EC3B3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5033" y="4221088"/>
            <a:ext cx="360040" cy="360040"/>
          </a:xfrm>
          <a:prstGeom prst="rect">
            <a:avLst/>
          </a:prstGeom>
        </p:spPr>
      </p:pic>
      <p:pic>
        <p:nvPicPr>
          <p:cNvPr id="218" name="Graphic 217" descr="Man with solid fill">
            <a:extLst>
              <a:ext uri="{FF2B5EF4-FFF2-40B4-BE49-F238E27FC236}">
                <a16:creationId xmlns:a16="http://schemas.microsoft.com/office/drawing/2014/main" id="{AB4840BB-4F73-6C04-3435-C036544E5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0188" y="4653136"/>
            <a:ext cx="360040" cy="360040"/>
          </a:xfrm>
          <a:prstGeom prst="rect">
            <a:avLst/>
          </a:prstGeom>
        </p:spPr>
      </p:pic>
      <p:pic>
        <p:nvPicPr>
          <p:cNvPr id="219" name="Graphic 218" descr="Man with solid fill">
            <a:extLst>
              <a:ext uri="{FF2B5EF4-FFF2-40B4-BE49-F238E27FC236}">
                <a16:creationId xmlns:a16="http://schemas.microsoft.com/office/drawing/2014/main" id="{63F7ECEE-8B6C-34BE-1CAA-259A23A24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3661" y="4838685"/>
            <a:ext cx="360040" cy="360040"/>
          </a:xfrm>
          <a:prstGeom prst="rect">
            <a:avLst/>
          </a:prstGeom>
        </p:spPr>
      </p:pic>
      <p:pic>
        <p:nvPicPr>
          <p:cNvPr id="220" name="Graphic 219" descr="Man with solid fill">
            <a:extLst>
              <a:ext uri="{FF2B5EF4-FFF2-40B4-BE49-F238E27FC236}">
                <a16:creationId xmlns:a16="http://schemas.microsoft.com/office/drawing/2014/main" id="{046733DB-F4BA-B531-5320-E0BFC4C45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1251" y="3840518"/>
            <a:ext cx="360040" cy="360040"/>
          </a:xfrm>
          <a:prstGeom prst="rect">
            <a:avLst/>
          </a:prstGeom>
        </p:spPr>
      </p:pic>
      <p:pic>
        <p:nvPicPr>
          <p:cNvPr id="221" name="Graphic 220" descr="Man with solid fill">
            <a:extLst>
              <a:ext uri="{FF2B5EF4-FFF2-40B4-BE49-F238E27FC236}">
                <a16:creationId xmlns:a16="http://schemas.microsoft.com/office/drawing/2014/main" id="{C64297AE-97F4-3D12-1BBD-87BAD9595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1302" y="4077072"/>
            <a:ext cx="360040" cy="360040"/>
          </a:xfrm>
          <a:prstGeom prst="rect">
            <a:avLst/>
          </a:prstGeom>
        </p:spPr>
      </p:pic>
      <p:pic>
        <p:nvPicPr>
          <p:cNvPr id="222" name="Graphic 221" descr="Man with solid fill">
            <a:extLst>
              <a:ext uri="{FF2B5EF4-FFF2-40B4-BE49-F238E27FC236}">
                <a16:creationId xmlns:a16="http://schemas.microsoft.com/office/drawing/2014/main" id="{ABFC3B21-115D-1A09-267B-F4AB9CFD6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5389" y="4581128"/>
            <a:ext cx="360040" cy="360040"/>
          </a:xfrm>
          <a:prstGeom prst="rect">
            <a:avLst/>
          </a:prstGeom>
        </p:spPr>
      </p:pic>
      <p:pic>
        <p:nvPicPr>
          <p:cNvPr id="223" name="Graphic 222" descr="Man with solid fill">
            <a:extLst>
              <a:ext uri="{FF2B5EF4-FFF2-40B4-BE49-F238E27FC236}">
                <a16:creationId xmlns:a16="http://schemas.microsoft.com/office/drawing/2014/main" id="{67E5FD5A-209B-D50D-D4BB-180BBB7FE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6448" y="4365104"/>
            <a:ext cx="360040" cy="360040"/>
          </a:xfrm>
          <a:prstGeom prst="rect">
            <a:avLst/>
          </a:prstGeom>
        </p:spPr>
      </p:pic>
      <p:pic>
        <p:nvPicPr>
          <p:cNvPr id="224" name="Graphic 223" descr="Man with solid fill">
            <a:extLst>
              <a:ext uri="{FF2B5EF4-FFF2-40B4-BE49-F238E27FC236}">
                <a16:creationId xmlns:a16="http://schemas.microsoft.com/office/drawing/2014/main" id="{77C63B24-27A4-C3A0-D3C4-C0D827411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1208" y="4941168"/>
            <a:ext cx="360040" cy="360040"/>
          </a:xfrm>
          <a:prstGeom prst="rect">
            <a:avLst/>
          </a:prstGeom>
        </p:spPr>
      </p:pic>
      <p:pic>
        <p:nvPicPr>
          <p:cNvPr id="225" name="Graphic 224" descr="Man with solid fill">
            <a:extLst>
              <a:ext uri="{FF2B5EF4-FFF2-40B4-BE49-F238E27FC236}">
                <a16:creationId xmlns:a16="http://schemas.microsoft.com/office/drawing/2014/main" id="{FD480395-A33B-1A2B-F64C-B8112DFC4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0852" y="4653136"/>
            <a:ext cx="360040" cy="360040"/>
          </a:xfrm>
          <a:prstGeom prst="rect">
            <a:avLst/>
          </a:prstGeom>
        </p:spPr>
      </p:pic>
      <p:pic>
        <p:nvPicPr>
          <p:cNvPr id="226" name="Graphic 225" descr="Man with solid fill">
            <a:extLst>
              <a:ext uri="{FF2B5EF4-FFF2-40B4-BE49-F238E27FC236}">
                <a16:creationId xmlns:a16="http://schemas.microsoft.com/office/drawing/2014/main" id="{F5939F06-5C84-5234-E91B-2C36996A3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0907" y="4978735"/>
            <a:ext cx="360040" cy="360040"/>
          </a:xfrm>
          <a:prstGeom prst="rect">
            <a:avLst/>
          </a:prstGeom>
        </p:spPr>
      </p:pic>
      <p:pic>
        <p:nvPicPr>
          <p:cNvPr id="227" name="Graphic 226" descr="Man with solid fill">
            <a:extLst>
              <a:ext uri="{FF2B5EF4-FFF2-40B4-BE49-F238E27FC236}">
                <a16:creationId xmlns:a16="http://schemas.microsoft.com/office/drawing/2014/main" id="{DF4B773C-A751-2567-2CBD-FAF25FC91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5013" y="5085184"/>
            <a:ext cx="360040" cy="360040"/>
          </a:xfrm>
          <a:prstGeom prst="rect">
            <a:avLst/>
          </a:prstGeom>
        </p:spPr>
      </p:pic>
      <p:pic>
        <p:nvPicPr>
          <p:cNvPr id="228" name="Graphic 227" descr="Man with solid fill">
            <a:extLst>
              <a:ext uri="{FF2B5EF4-FFF2-40B4-BE49-F238E27FC236}">
                <a16:creationId xmlns:a16="http://schemas.microsoft.com/office/drawing/2014/main" id="{64794189-F5DB-21C3-7433-606737A62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6510" y="4481365"/>
            <a:ext cx="360040" cy="360040"/>
          </a:xfrm>
          <a:prstGeom prst="rect">
            <a:avLst/>
          </a:prstGeom>
        </p:spPr>
      </p:pic>
      <p:pic>
        <p:nvPicPr>
          <p:cNvPr id="229" name="Graphic 228" descr="Man with solid fill">
            <a:extLst>
              <a:ext uri="{FF2B5EF4-FFF2-40B4-BE49-F238E27FC236}">
                <a16:creationId xmlns:a16="http://schemas.microsoft.com/office/drawing/2014/main" id="{E6BED0DD-EC85-F5AE-74A3-265918F76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1168" y="4978735"/>
            <a:ext cx="360040" cy="360040"/>
          </a:xfrm>
          <a:prstGeom prst="rect">
            <a:avLst/>
          </a:prstGeom>
        </p:spPr>
      </p:pic>
      <p:pic>
        <p:nvPicPr>
          <p:cNvPr id="230" name="Graphic 229" descr="Man with solid fill">
            <a:extLst>
              <a:ext uri="{FF2B5EF4-FFF2-40B4-BE49-F238E27FC236}">
                <a16:creationId xmlns:a16="http://schemas.microsoft.com/office/drawing/2014/main" id="{FC5C51BB-20CA-7A2A-E97C-B07773A84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1900" y="5013176"/>
            <a:ext cx="360040" cy="36004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A60342C2-4B61-C951-12D7-ECE1EAB8E7B5}"/>
              </a:ext>
            </a:extLst>
          </p:cNvPr>
          <p:cNvSpPr txBox="1"/>
          <p:nvPr/>
        </p:nvSpPr>
        <p:spPr>
          <a:xfrm>
            <a:off x="2941188" y="4365104"/>
            <a:ext cx="61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32" name="Graphic 231" descr="Man with solid fill">
            <a:extLst>
              <a:ext uri="{FF2B5EF4-FFF2-40B4-BE49-F238E27FC236}">
                <a16:creationId xmlns:a16="http://schemas.microsoft.com/office/drawing/2014/main" id="{3D5F67D1-7D14-25FE-71F7-BB674AC3E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1328" y="3815172"/>
            <a:ext cx="360040" cy="360040"/>
          </a:xfrm>
          <a:prstGeom prst="rect">
            <a:avLst/>
          </a:prstGeom>
        </p:spPr>
      </p:pic>
      <p:pic>
        <p:nvPicPr>
          <p:cNvPr id="233" name="Graphic 232" descr="Man with solid fill">
            <a:extLst>
              <a:ext uri="{FF2B5EF4-FFF2-40B4-BE49-F238E27FC236}">
                <a16:creationId xmlns:a16="http://schemas.microsoft.com/office/drawing/2014/main" id="{0FDC0F28-25AA-2010-8E81-6BD2905A3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5585" y="4544040"/>
            <a:ext cx="360040" cy="397128"/>
          </a:xfrm>
          <a:prstGeom prst="rect">
            <a:avLst/>
          </a:prstGeom>
        </p:spPr>
      </p:pic>
      <p:pic>
        <p:nvPicPr>
          <p:cNvPr id="234" name="Graphic 233" descr="Man with solid fill">
            <a:extLst>
              <a:ext uri="{FF2B5EF4-FFF2-40B4-BE49-F238E27FC236}">
                <a16:creationId xmlns:a16="http://schemas.microsoft.com/office/drawing/2014/main" id="{547103C8-67A4-2959-A9F5-A9DA844FD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8889" y="3662772"/>
            <a:ext cx="360040" cy="397128"/>
          </a:xfrm>
          <a:prstGeom prst="rect">
            <a:avLst/>
          </a:prstGeom>
        </p:spPr>
      </p:pic>
      <p:pic>
        <p:nvPicPr>
          <p:cNvPr id="235" name="Graphic 234" descr="Man with solid fill">
            <a:extLst>
              <a:ext uri="{FF2B5EF4-FFF2-40B4-BE49-F238E27FC236}">
                <a16:creationId xmlns:a16="http://schemas.microsoft.com/office/drawing/2014/main" id="{314259CC-1F6D-38A3-0B0B-9917AA18E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3933056"/>
            <a:ext cx="360040" cy="360040"/>
          </a:xfrm>
          <a:prstGeom prst="rect">
            <a:avLst/>
          </a:prstGeom>
        </p:spPr>
      </p:pic>
      <p:pic>
        <p:nvPicPr>
          <p:cNvPr id="236" name="Graphic 235" descr="Man with solid fill">
            <a:extLst>
              <a:ext uri="{FF2B5EF4-FFF2-40B4-BE49-F238E27FC236}">
                <a16:creationId xmlns:a16="http://schemas.microsoft.com/office/drawing/2014/main" id="{4F0B5092-3420-503A-600C-1694C7012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0112" y="4221088"/>
            <a:ext cx="360040" cy="360040"/>
          </a:xfrm>
          <a:prstGeom prst="rect">
            <a:avLst/>
          </a:prstGeom>
        </p:spPr>
      </p:pic>
      <p:pic>
        <p:nvPicPr>
          <p:cNvPr id="237" name="Graphic 236" descr="Man with solid fill">
            <a:extLst>
              <a:ext uri="{FF2B5EF4-FFF2-40B4-BE49-F238E27FC236}">
                <a16:creationId xmlns:a16="http://schemas.microsoft.com/office/drawing/2014/main" id="{72B13C88-3C0C-9D3F-4320-284408E2F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6136" y="3933056"/>
            <a:ext cx="360040" cy="397128"/>
          </a:xfrm>
          <a:prstGeom prst="rect">
            <a:avLst/>
          </a:prstGeom>
        </p:spPr>
      </p:pic>
      <p:pic>
        <p:nvPicPr>
          <p:cNvPr id="238" name="Graphic 237" descr="Man with solid fill">
            <a:extLst>
              <a:ext uri="{FF2B5EF4-FFF2-40B4-BE49-F238E27FC236}">
                <a16:creationId xmlns:a16="http://schemas.microsoft.com/office/drawing/2014/main" id="{576F80CA-2485-53EE-6362-713F7943E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2080" y="4293096"/>
            <a:ext cx="360040" cy="397128"/>
          </a:xfrm>
          <a:prstGeom prst="rect">
            <a:avLst/>
          </a:prstGeom>
        </p:spPr>
      </p:pic>
      <p:pic>
        <p:nvPicPr>
          <p:cNvPr id="239" name="Graphic 238" descr="Man with solid fill">
            <a:extLst>
              <a:ext uri="{FF2B5EF4-FFF2-40B4-BE49-F238E27FC236}">
                <a16:creationId xmlns:a16="http://schemas.microsoft.com/office/drawing/2014/main" id="{57BE0BB8-51CC-BF8F-D9C7-4F91BF301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1348" y="5085184"/>
            <a:ext cx="360040" cy="360040"/>
          </a:xfrm>
          <a:prstGeom prst="rect">
            <a:avLst/>
          </a:prstGeom>
        </p:spPr>
      </p:pic>
      <p:pic>
        <p:nvPicPr>
          <p:cNvPr id="240" name="Graphic 239" descr="Man with solid fill">
            <a:extLst>
              <a:ext uri="{FF2B5EF4-FFF2-40B4-BE49-F238E27FC236}">
                <a16:creationId xmlns:a16="http://schemas.microsoft.com/office/drawing/2014/main" id="{BA770565-1B70-EBA7-38AE-E97E66009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2120" y="3728356"/>
            <a:ext cx="360040" cy="397128"/>
          </a:xfrm>
          <a:prstGeom prst="rect">
            <a:avLst/>
          </a:prstGeom>
        </p:spPr>
      </p:pic>
      <p:pic>
        <p:nvPicPr>
          <p:cNvPr id="241" name="Graphic 240" descr="Man with solid fill">
            <a:extLst>
              <a:ext uri="{FF2B5EF4-FFF2-40B4-BE49-F238E27FC236}">
                <a16:creationId xmlns:a16="http://schemas.microsoft.com/office/drawing/2014/main" id="{C90E969E-4E9A-124F-04FD-4650A1746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2060" y="4661385"/>
            <a:ext cx="360040" cy="360040"/>
          </a:xfrm>
          <a:prstGeom prst="rect">
            <a:avLst/>
          </a:prstGeom>
        </p:spPr>
      </p:pic>
      <p:pic>
        <p:nvPicPr>
          <p:cNvPr id="242" name="Graphic 241" descr="Man with solid fill">
            <a:extLst>
              <a:ext uri="{FF2B5EF4-FFF2-40B4-BE49-F238E27FC236}">
                <a16:creationId xmlns:a16="http://schemas.microsoft.com/office/drawing/2014/main" id="{8C839BA2-C437-DAD5-D5F7-F7F358DEA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6096" y="4725144"/>
            <a:ext cx="360040" cy="360040"/>
          </a:xfrm>
          <a:prstGeom prst="rect">
            <a:avLst/>
          </a:prstGeom>
        </p:spPr>
      </p:pic>
      <p:pic>
        <p:nvPicPr>
          <p:cNvPr id="243" name="Graphic 242" descr="Man with solid fill">
            <a:extLst>
              <a:ext uri="{FF2B5EF4-FFF2-40B4-BE49-F238E27FC236}">
                <a16:creationId xmlns:a16="http://schemas.microsoft.com/office/drawing/2014/main" id="{7D957208-945B-59B7-3BB1-E00509EE0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2120" y="5157192"/>
            <a:ext cx="360040" cy="360040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428FBBC2-1F59-94C6-2008-4A102C6D69BD}"/>
              </a:ext>
            </a:extLst>
          </p:cNvPr>
          <p:cNvSpPr txBox="1"/>
          <p:nvPr/>
        </p:nvSpPr>
        <p:spPr>
          <a:xfrm>
            <a:off x="5740445" y="4725144"/>
            <a:ext cx="60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37</a:t>
            </a:r>
          </a:p>
        </p:txBody>
      </p:sp>
      <p:pic>
        <p:nvPicPr>
          <p:cNvPr id="245" name="Graphic 244" descr="Man with solid fill">
            <a:extLst>
              <a:ext uri="{FF2B5EF4-FFF2-40B4-BE49-F238E27FC236}">
                <a16:creationId xmlns:a16="http://schemas.microsoft.com/office/drawing/2014/main" id="{E29B0C2D-E2FC-8650-37BB-5E7BC6ADB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730" y="5481228"/>
            <a:ext cx="360040" cy="360040"/>
          </a:xfrm>
          <a:prstGeom prst="rect">
            <a:avLst/>
          </a:prstGeom>
        </p:spPr>
      </p:pic>
      <p:sp>
        <p:nvSpPr>
          <p:cNvPr id="246" name="TextBox 245">
            <a:extLst>
              <a:ext uri="{FF2B5EF4-FFF2-40B4-BE49-F238E27FC236}">
                <a16:creationId xmlns:a16="http://schemas.microsoft.com/office/drawing/2014/main" id="{A251ABBB-45E1-87F6-125E-365740F4E714}"/>
              </a:ext>
            </a:extLst>
          </p:cNvPr>
          <p:cNvSpPr txBox="1"/>
          <p:nvPr/>
        </p:nvSpPr>
        <p:spPr>
          <a:xfrm>
            <a:off x="2219568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pic>
        <p:nvPicPr>
          <p:cNvPr id="248" name="Graphic 247" descr="Man with solid fill">
            <a:extLst>
              <a:ext uri="{FF2B5EF4-FFF2-40B4-BE49-F238E27FC236}">
                <a16:creationId xmlns:a16="http://schemas.microsoft.com/office/drawing/2014/main" id="{DC8333F8-A2E7-5B10-A9DB-725D1CB25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00392" y="5771454"/>
            <a:ext cx="360040" cy="360040"/>
          </a:xfrm>
          <a:prstGeom prst="rect">
            <a:avLst/>
          </a:prstGeom>
        </p:spPr>
      </p:pic>
      <p:pic>
        <p:nvPicPr>
          <p:cNvPr id="249" name="Graphic 248" descr="Man with solid fill">
            <a:extLst>
              <a:ext uri="{FF2B5EF4-FFF2-40B4-BE49-F238E27FC236}">
                <a16:creationId xmlns:a16="http://schemas.microsoft.com/office/drawing/2014/main" id="{4E64A1BE-1C60-4AF6-DB3C-83C349839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2948" y="5373216"/>
            <a:ext cx="360040" cy="360040"/>
          </a:xfrm>
          <a:prstGeom prst="rect">
            <a:avLst/>
          </a:prstGeom>
        </p:spPr>
      </p:pic>
      <p:pic>
        <p:nvPicPr>
          <p:cNvPr id="250" name="Graphic 249" descr="Man with solid fill">
            <a:extLst>
              <a:ext uri="{FF2B5EF4-FFF2-40B4-BE49-F238E27FC236}">
                <a16:creationId xmlns:a16="http://schemas.microsoft.com/office/drawing/2014/main" id="{902378D4-D5D8-3D93-E703-E89CC0D25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09426" y="5157192"/>
            <a:ext cx="360040" cy="360040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3549E60B-7A76-349A-AC47-C447134CA2D1}"/>
              </a:ext>
            </a:extLst>
          </p:cNvPr>
          <p:cNvSpPr txBox="1"/>
          <p:nvPr/>
        </p:nvSpPr>
        <p:spPr>
          <a:xfrm>
            <a:off x="6158076" y="5589240"/>
            <a:ext cx="60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B7092D7B-BA3B-E1E6-1E66-76A73ADA2CA5}"/>
              </a:ext>
            </a:extLst>
          </p:cNvPr>
          <p:cNvSpPr txBox="1"/>
          <p:nvPr/>
        </p:nvSpPr>
        <p:spPr>
          <a:xfrm>
            <a:off x="2467854" y="609329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985E5A52-2223-A754-E67B-31E7CAB6369B}"/>
              </a:ext>
            </a:extLst>
          </p:cNvPr>
          <p:cNvSpPr txBox="1"/>
          <p:nvPr/>
        </p:nvSpPr>
        <p:spPr>
          <a:xfrm>
            <a:off x="4891933" y="594928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1339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42BC-EA2F-D168-B071-50A8D4F1C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3602D8-B5B0-A0C6-4BC5-1CFAC52AF76C}"/>
              </a:ext>
            </a:extLst>
          </p:cNvPr>
          <p:cNvSpPr txBox="1"/>
          <p:nvPr/>
        </p:nvSpPr>
        <p:spPr>
          <a:xfrm>
            <a:off x="395099" y="476672"/>
            <a:ext cx="14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‘Physically active’</a:t>
            </a:r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A827EFEC-3371-24E4-BE1E-68EFB06B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83" y="1196752"/>
            <a:ext cx="360040" cy="360040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0417DED8-EE08-CFA8-F502-0835A9B7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83" y="1349152"/>
            <a:ext cx="360040" cy="36004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D8BB426D-836D-2E29-8B16-8CDF615E2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2083" y="1501552"/>
            <a:ext cx="360040" cy="36004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07024C21-CDA4-ACED-20A3-4130F56B4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4483" y="1653952"/>
            <a:ext cx="360040" cy="36004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CD1559B5-F93F-994F-7AFF-C5D8F6FE9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6883" y="1806352"/>
            <a:ext cx="360040" cy="36004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7E9DE738-B8B9-D7D3-24AE-C8CA66686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9283" y="1958752"/>
            <a:ext cx="360040" cy="36004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B8B3FFB9-D46B-8DBD-4399-515DA5D98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1683" y="2111152"/>
            <a:ext cx="360040" cy="36004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552D6CC7-2B58-7145-1750-686DD7B52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83" y="2263552"/>
            <a:ext cx="360040" cy="36004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8F90096C-8634-3120-7712-98112B9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483" y="2415952"/>
            <a:ext cx="360040" cy="36004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8275CD7D-1266-987C-FB80-E30891EF7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8883" y="2568352"/>
            <a:ext cx="360040" cy="36004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A8C65F2B-4B06-1115-6CC4-AB5CCE79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1283" y="2720752"/>
            <a:ext cx="360040" cy="36004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DC751DA8-1C01-B85C-B085-C99A0D20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3683" y="2873152"/>
            <a:ext cx="360040" cy="36004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09C0D2BD-478E-B3E7-0955-0F11F521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6083" y="3025552"/>
            <a:ext cx="360040" cy="36004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A9638E29-7686-5C11-6E56-B0B5AC402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8483" y="3177952"/>
            <a:ext cx="360040" cy="36004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F9430FFC-F013-656E-4FE8-FE786D17C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90" y="2563536"/>
            <a:ext cx="360040" cy="36004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474DAF25-A075-D7FC-C64C-53317566A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563" y="2681030"/>
            <a:ext cx="360040" cy="36004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5262CA6E-F9AF-4865-9C97-9410F2015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434" y="2665512"/>
            <a:ext cx="360040" cy="36004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FCDBA6F9-C98C-28A2-C586-DF152DA10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1262" y="1699245"/>
            <a:ext cx="360040" cy="36004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7540696D-4B3A-4C6D-C438-48A1A7C3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0077" y="2133865"/>
            <a:ext cx="360040" cy="36004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9D80E9DB-92F5-46F3-C36D-B11F609F8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83" y="1785882"/>
            <a:ext cx="360040" cy="36004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63C8ED3A-86C0-21DE-47C1-50A136315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463" y="1568980"/>
            <a:ext cx="360040" cy="36004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55E05027-35B6-BC8B-5225-2BFCD9DCB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63" y="1721380"/>
            <a:ext cx="360040" cy="36004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E3D0930B-5199-68A7-04E3-A845DFE47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263" y="1873780"/>
            <a:ext cx="360040" cy="36004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0AABB4B0-6854-C4C8-970F-92CE15DE8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0663" y="2026180"/>
            <a:ext cx="360040" cy="36004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07E2C7C4-CB2B-42CF-C4D3-F62C45285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063" y="2178580"/>
            <a:ext cx="360040" cy="36004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A38DDFEB-12D8-6208-DE0C-70F77938D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5463" y="2330980"/>
            <a:ext cx="360040" cy="36004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CB135390-625F-51B9-686D-ED5CD348B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7863" y="2483380"/>
            <a:ext cx="360040" cy="36004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48AA20E3-3EC8-CE82-2539-54EBACF61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263" y="2635780"/>
            <a:ext cx="360040" cy="36004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9BEF82DA-F53B-8DB2-426A-3A21AA39A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93" y="2330980"/>
            <a:ext cx="360040" cy="36004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33E6DF5D-B9A4-77DE-1D4D-FB63CE119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5063" y="2940580"/>
            <a:ext cx="360040" cy="36004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C6E1518B-8762-9E41-214B-FC5C7D55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7463" y="3092980"/>
            <a:ext cx="360040" cy="36004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4CEDB8D1-5EC9-F22C-D80B-49CD7D213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9863" y="3245380"/>
            <a:ext cx="360040" cy="36004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46BB47A8-0751-320E-9DF7-8A9F6AD76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263" y="3397780"/>
            <a:ext cx="360040" cy="36004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8F3EF453-EA1B-2DE6-3FF3-9926A0D7A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1663" y="2730577"/>
            <a:ext cx="360040" cy="36004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CF7B26BE-5BAF-663B-A421-33DCE914B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887" y="1977600"/>
            <a:ext cx="360040" cy="36004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30D93DBD-1777-DA25-AA8E-02FFDF44D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9833" y="2298229"/>
            <a:ext cx="360040" cy="36004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CEB8A597-6346-98BC-0C72-45BD84E96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013" y="2717422"/>
            <a:ext cx="360040" cy="36004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41DCC97F-A1EA-450A-D5B0-7C06D6D02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4197" y="1241058"/>
            <a:ext cx="360040" cy="36004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45AAEFB9-67F1-41FD-D4BD-8B259C665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866" y="1714676"/>
            <a:ext cx="360040" cy="36004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A8B88D60-8DCD-3570-6DBE-372BDA21E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1168" y="2616932"/>
            <a:ext cx="360040" cy="36004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03B72C49-D9EE-3ECE-3F27-E2DB39F7A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153" y="1361340"/>
            <a:ext cx="360040" cy="36004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F5F70174-A219-4FC8-F63C-3955938A8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013" y="1918404"/>
            <a:ext cx="360040" cy="36004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14D2E669-80B4-835A-C218-85049CFCB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243" y="2235932"/>
            <a:ext cx="360040" cy="36004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AAFDEB93-BDA2-BA20-049B-5FD0A156F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643" y="2388332"/>
            <a:ext cx="360040" cy="360040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9166A6A1-0999-3CA7-5424-A99EAD9FC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043" y="2540732"/>
            <a:ext cx="360040" cy="360040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D5959AFC-045A-E1C3-7AC9-F2C9060BE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5443" y="2693132"/>
            <a:ext cx="360040" cy="360040"/>
          </a:xfrm>
          <a:prstGeom prst="rect">
            <a:avLst/>
          </a:prstGeom>
        </p:spPr>
      </p:pic>
      <p:pic>
        <p:nvPicPr>
          <p:cNvPr id="52" name="Graphic 51" descr="Man with solid fill">
            <a:extLst>
              <a:ext uri="{FF2B5EF4-FFF2-40B4-BE49-F238E27FC236}">
                <a16:creationId xmlns:a16="http://schemas.microsoft.com/office/drawing/2014/main" id="{DA72E66C-A8AE-77BA-37AD-9FF1557F9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258" y="2867933"/>
            <a:ext cx="360040" cy="360040"/>
          </a:xfrm>
          <a:prstGeom prst="rect">
            <a:avLst/>
          </a:prstGeom>
        </p:spPr>
      </p:pic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A5207B10-A18C-9A19-AF44-E19CB5931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243" y="2997932"/>
            <a:ext cx="360040" cy="360040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D6487467-E4EF-BA68-1CDD-3C7F10DB5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5503" y="2827988"/>
            <a:ext cx="360040" cy="360040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A1037726-1394-A3A2-1473-C0C2B104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5043" y="3302732"/>
            <a:ext cx="360040" cy="360040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24657EE3-A71D-85F5-9A4B-EF8D43E53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443" y="3455132"/>
            <a:ext cx="360040" cy="360040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3C1DD712-0F50-0A33-4C2C-368153F4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3083" y="3065360"/>
            <a:ext cx="360040" cy="360040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A2BC2A68-7564-4B04-B952-88F4A8148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9883" y="1380010"/>
            <a:ext cx="360040" cy="360040"/>
          </a:xfrm>
          <a:prstGeom prst="rect">
            <a:avLst/>
          </a:prstGeom>
        </p:spPr>
      </p:pic>
      <p:pic>
        <p:nvPicPr>
          <p:cNvPr id="59" name="Graphic 58" descr="Man with solid fill">
            <a:extLst>
              <a:ext uri="{FF2B5EF4-FFF2-40B4-BE49-F238E27FC236}">
                <a16:creationId xmlns:a16="http://schemas.microsoft.com/office/drawing/2014/main" id="{9701D9F2-ECD2-050C-DE30-F64FEF971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0148" y="2861050"/>
            <a:ext cx="360040" cy="360040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30C11ACA-9EE0-9583-110D-8527FAE69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7834" y="1258306"/>
            <a:ext cx="360040" cy="360040"/>
          </a:xfrm>
          <a:prstGeom prst="rect">
            <a:avLst/>
          </a:prstGeom>
        </p:spPr>
      </p:pic>
      <p:pic>
        <p:nvPicPr>
          <p:cNvPr id="61" name="Graphic 60" descr="Man with solid fill">
            <a:extLst>
              <a:ext uri="{FF2B5EF4-FFF2-40B4-BE49-F238E27FC236}">
                <a16:creationId xmlns:a16="http://schemas.microsoft.com/office/drawing/2014/main" id="{6475522B-5912-6B17-64DE-34B59DC56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783" y="1349152"/>
            <a:ext cx="360040" cy="360040"/>
          </a:xfrm>
          <a:prstGeom prst="rect">
            <a:avLst/>
          </a:prstGeom>
        </p:spPr>
      </p:pic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A4A9E491-1A32-D9D0-987E-173D41D10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4943" y="2717422"/>
            <a:ext cx="360040" cy="360040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08092D48-3D97-4122-D6E7-3B99B96D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6195" y="1777199"/>
            <a:ext cx="360040" cy="360040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12E7B90B-45C7-FBD8-36E5-3AF8C3F83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4943" y="1995230"/>
            <a:ext cx="360040" cy="360040"/>
          </a:xfrm>
          <a:prstGeom prst="rect">
            <a:avLst/>
          </a:prstGeom>
        </p:spPr>
      </p:pic>
      <p:pic>
        <p:nvPicPr>
          <p:cNvPr id="65" name="Graphic 64" descr="Man with solid fill">
            <a:extLst>
              <a:ext uri="{FF2B5EF4-FFF2-40B4-BE49-F238E27FC236}">
                <a16:creationId xmlns:a16="http://schemas.microsoft.com/office/drawing/2014/main" id="{AA4A564C-0D8D-337F-6DA4-03F566E2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4523" y="2415952"/>
            <a:ext cx="360040" cy="360040"/>
          </a:xfrm>
          <a:prstGeom prst="rect">
            <a:avLst/>
          </a:prstGeom>
        </p:spPr>
      </p:pic>
      <p:pic>
        <p:nvPicPr>
          <p:cNvPr id="66" name="Graphic 65" descr="Man with solid fill">
            <a:extLst>
              <a:ext uri="{FF2B5EF4-FFF2-40B4-BE49-F238E27FC236}">
                <a16:creationId xmlns:a16="http://schemas.microsoft.com/office/drawing/2014/main" id="{6BB38C78-2BD0-7B8A-E2E3-D1A385051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4117" y="2123340"/>
            <a:ext cx="360040" cy="360040"/>
          </a:xfrm>
          <a:prstGeom prst="rect">
            <a:avLst/>
          </a:prstGeom>
        </p:spPr>
      </p:pic>
      <p:pic>
        <p:nvPicPr>
          <p:cNvPr id="67" name="Graphic 66" descr="Man with solid fill">
            <a:extLst>
              <a:ext uri="{FF2B5EF4-FFF2-40B4-BE49-F238E27FC236}">
                <a16:creationId xmlns:a16="http://schemas.microsoft.com/office/drawing/2014/main" id="{FEE6FD52-F95C-8BB2-1E8F-5ABD7A975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7886" y="2053800"/>
            <a:ext cx="360040" cy="360040"/>
          </a:xfrm>
          <a:prstGeom prst="rect">
            <a:avLst/>
          </a:prstGeom>
        </p:spPr>
      </p:pic>
      <p:pic>
        <p:nvPicPr>
          <p:cNvPr id="68" name="Graphic 67" descr="Man with solid fill">
            <a:extLst>
              <a:ext uri="{FF2B5EF4-FFF2-40B4-BE49-F238E27FC236}">
                <a16:creationId xmlns:a16="http://schemas.microsoft.com/office/drawing/2014/main" id="{37942BB4-8D60-BABA-977A-492E662FC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4683" y="2428140"/>
            <a:ext cx="360040" cy="360040"/>
          </a:xfrm>
          <a:prstGeom prst="rect">
            <a:avLst/>
          </a:prstGeom>
        </p:spPr>
      </p:pic>
      <p:pic>
        <p:nvPicPr>
          <p:cNvPr id="69" name="Graphic 68" descr="Man with solid fill">
            <a:extLst>
              <a:ext uri="{FF2B5EF4-FFF2-40B4-BE49-F238E27FC236}">
                <a16:creationId xmlns:a16="http://schemas.microsoft.com/office/drawing/2014/main" id="{C10536BF-5E53-A5FD-41CE-376FABD6B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350" y="1591085"/>
            <a:ext cx="360040" cy="360040"/>
          </a:xfrm>
          <a:prstGeom prst="rect">
            <a:avLst/>
          </a:prstGeom>
        </p:spPr>
      </p:pic>
      <p:pic>
        <p:nvPicPr>
          <p:cNvPr id="70" name="Graphic 69" descr="Man with solid fill">
            <a:extLst>
              <a:ext uri="{FF2B5EF4-FFF2-40B4-BE49-F238E27FC236}">
                <a16:creationId xmlns:a16="http://schemas.microsoft.com/office/drawing/2014/main" id="{BE48DD09-4FD2-55F0-80C4-88A303F54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404" y="1931132"/>
            <a:ext cx="360040" cy="360040"/>
          </a:xfrm>
          <a:prstGeom prst="rect">
            <a:avLst/>
          </a:prstGeom>
        </p:spPr>
      </p:pic>
      <p:pic>
        <p:nvPicPr>
          <p:cNvPr id="72" name="Graphic 71" descr="Man with solid fill">
            <a:extLst>
              <a:ext uri="{FF2B5EF4-FFF2-40B4-BE49-F238E27FC236}">
                <a16:creationId xmlns:a16="http://schemas.microsoft.com/office/drawing/2014/main" id="{81FAD120-883C-E04F-0E02-7BE0C9EA1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292" y="1918404"/>
            <a:ext cx="360040" cy="360040"/>
          </a:xfrm>
          <a:prstGeom prst="rect">
            <a:avLst/>
          </a:prstGeom>
        </p:spPr>
      </p:pic>
      <p:pic>
        <p:nvPicPr>
          <p:cNvPr id="73" name="Graphic 72" descr="Man with solid fill">
            <a:extLst>
              <a:ext uri="{FF2B5EF4-FFF2-40B4-BE49-F238E27FC236}">
                <a16:creationId xmlns:a16="http://schemas.microsoft.com/office/drawing/2014/main" id="{F54C1592-940E-3300-DFD3-9DD4A4CF8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0974" y="1241058"/>
            <a:ext cx="360040" cy="360040"/>
          </a:xfrm>
          <a:prstGeom prst="rect">
            <a:avLst/>
          </a:prstGeom>
        </p:spPr>
      </p:pic>
      <p:pic>
        <p:nvPicPr>
          <p:cNvPr id="74" name="Graphic 73" descr="Man with solid fill">
            <a:extLst>
              <a:ext uri="{FF2B5EF4-FFF2-40B4-BE49-F238E27FC236}">
                <a16:creationId xmlns:a16="http://schemas.microsoft.com/office/drawing/2014/main" id="{EFC8DC33-ED68-7034-5A6A-CD3BA20DB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6312" y="2385969"/>
            <a:ext cx="360040" cy="360040"/>
          </a:xfrm>
          <a:prstGeom prst="rect">
            <a:avLst/>
          </a:prstGeom>
        </p:spPr>
      </p:pic>
      <p:pic>
        <p:nvPicPr>
          <p:cNvPr id="75" name="Graphic 74" descr="Man with solid fill">
            <a:extLst>
              <a:ext uri="{FF2B5EF4-FFF2-40B4-BE49-F238E27FC236}">
                <a16:creationId xmlns:a16="http://schemas.microsoft.com/office/drawing/2014/main" id="{E34120CB-BD01-5ADD-120E-5A601D792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186" y="1845935"/>
            <a:ext cx="360040" cy="360040"/>
          </a:xfrm>
          <a:prstGeom prst="rect">
            <a:avLst/>
          </a:prstGeom>
        </p:spPr>
      </p:pic>
      <p:pic>
        <p:nvPicPr>
          <p:cNvPr id="76" name="Graphic 75" descr="Man with solid fill">
            <a:extLst>
              <a:ext uri="{FF2B5EF4-FFF2-40B4-BE49-F238E27FC236}">
                <a16:creationId xmlns:a16="http://schemas.microsoft.com/office/drawing/2014/main" id="{1D873104-D66B-A246-206A-F773484E2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5697" y="1539128"/>
            <a:ext cx="360040" cy="360040"/>
          </a:xfrm>
          <a:prstGeom prst="rect">
            <a:avLst/>
          </a:prstGeom>
        </p:spPr>
      </p:pic>
      <p:pic>
        <p:nvPicPr>
          <p:cNvPr id="77" name="Graphic 76" descr="Man with solid fill">
            <a:extLst>
              <a:ext uri="{FF2B5EF4-FFF2-40B4-BE49-F238E27FC236}">
                <a16:creationId xmlns:a16="http://schemas.microsoft.com/office/drawing/2014/main" id="{2FACAFDC-65DF-2875-D16B-EA64CB854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3349" y="1833972"/>
            <a:ext cx="360040" cy="360040"/>
          </a:xfrm>
          <a:prstGeom prst="rect">
            <a:avLst/>
          </a:prstGeom>
        </p:spPr>
      </p:pic>
      <p:pic>
        <p:nvPicPr>
          <p:cNvPr id="78" name="Graphic 77" descr="Man with solid fill">
            <a:extLst>
              <a:ext uri="{FF2B5EF4-FFF2-40B4-BE49-F238E27FC236}">
                <a16:creationId xmlns:a16="http://schemas.microsoft.com/office/drawing/2014/main" id="{98FD9CE1-BA40-B200-6FCA-BB9DAB22A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4197" y="1508477"/>
            <a:ext cx="360040" cy="360040"/>
          </a:xfrm>
          <a:prstGeom prst="rect">
            <a:avLst/>
          </a:prstGeom>
        </p:spPr>
      </p:pic>
      <p:pic>
        <p:nvPicPr>
          <p:cNvPr id="79" name="Graphic 78" descr="Man with solid fill">
            <a:extLst>
              <a:ext uri="{FF2B5EF4-FFF2-40B4-BE49-F238E27FC236}">
                <a16:creationId xmlns:a16="http://schemas.microsoft.com/office/drawing/2014/main" id="{A458901B-F5B1-A420-23C9-E828C8302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8538" y="2595972"/>
            <a:ext cx="360040" cy="360040"/>
          </a:xfrm>
          <a:prstGeom prst="rect">
            <a:avLst/>
          </a:prstGeom>
        </p:spPr>
      </p:pic>
      <p:pic>
        <p:nvPicPr>
          <p:cNvPr id="80" name="Graphic 79" descr="Man with solid fill">
            <a:extLst>
              <a:ext uri="{FF2B5EF4-FFF2-40B4-BE49-F238E27FC236}">
                <a16:creationId xmlns:a16="http://schemas.microsoft.com/office/drawing/2014/main" id="{CF5A9F58-CF9B-D314-3D52-3276DF12B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50" y="2665512"/>
            <a:ext cx="360040" cy="360040"/>
          </a:xfrm>
          <a:prstGeom prst="rect">
            <a:avLst/>
          </a:prstGeom>
        </p:spPr>
      </p:pic>
      <p:pic>
        <p:nvPicPr>
          <p:cNvPr id="81" name="Graphic 80" descr="Man with solid fill">
            <a:extLst>
              <a:ext uri="{FF2B5EF4-FFF2-40B4-BE49-F238E27FC236}">
                <a16:creationId xmlns:a16="http://schemas.microsoft.com/office/drawing/2014/main" id="{CE66CB6A-B298-7713-EDA7-655B2E1DE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0443" y="2348789"/>
            <a:ext cx="360040" cy="360040"/>
          </a:xfrm>
          <a:prstGeom prst="rect">
            <a:avLst/>
          </a:prstGeom>
        </p:spPr>
      </p:pic>
      <p:pic>
        <p:nvPicPr>
          <p:cNvPr id="82" name="Graphic 81" descr="Man with solid fill">
            <a:extLst>
              <a:ext uri="{FF2B5EF4-FFF2-40B4-BE49-F238E27FC236}">
                <a16:creationId xmlns:a16="http://schemas.microsoft.com/office/drawing/2014/main" id="{0A5A79D5-9536-DC27-07FA-0D8BB420F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217" y="3120600"/>
            <a:ext cx="360040" cy="360040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31CE1E10-6DFB-443A-CB78-03FE662EE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6788" y="2728892"/>
            <a:ext cx="360040" cy="360040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BECE4E10-83E3-CA0E-8D6C-BD807F15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5784" y="1954141"/>
            <a:ext cx="360040" cy="360040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4C4C8D1F-98E9-FFCE-D0AA-18797381C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8537" y="2691020"/>
            <a:ext cx="360040" cy="360040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FFC6A2E4-2F22-E8D7-A040-D0E15DE7E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0074" y="2478249"/>
            <a:ext cx="360040" cy="360040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7E90A010-CB02-DF8B-4C00-DF3CD4E11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185" y="1541360"/>
            <a:ext cx="360040" cy="360040"/>
          </a:xfrm>
          <a:prstGeom prst="rect">
            <a:avLst/>
          </a:prstGeom>
        </p:spPr>
      </p:pic>
      <p:pic>
        <p:nvPicPr>
          <p:cNvPr id="88" name="Graphic 87" descr="Man with solid fill">
            <a:extLst>
              <a:ext uri="{FF2B5EF4-FFF2-40B4-BE49-F238E27FC236}">
                <a16:creationId xmlns:a16="http://schemas.microsoft.com/office/drawing/2014/main" id="{2CA01F05-E352-3DD3-9441-0F97B0F55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4272" y="2242456"/>
            <a:ext cx="360040" cy="360040"/>
          </a:xfrm>
          <a:prstGeom prst="rect">
            <a:avLst/>
          </a:prstGeom>
        </p:spPr>
      </p:pic>
      <p:pic>
        <p:nvPicPr>
          <p:cNvPr id="89" name="Graphic 88" descr="Man with solid fill">
            <a:extLst>
              <a:ext uri="{FF2B5EF4-FFF2-40B4-BE49-F238E27FC236}">
                <a16:creationId xmlns:a16="http://schemas.microsoft.com/office/drawing/2014/main" id="{EAA0DDD5-5094-57A0-631E-85BD2284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1789" y="1970940"/>
            <a:ext cx="360040" cy="360040"/>
          </a:xfrm>
          <a:prstGeom prst="rect">
            <a:avLst/>
          </a:prstGeom>
        </p:spPr>
      </p:pic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186A9C67-C200-F7A9-5DC8-AE9B047AA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3537" y="1977600"/>
            <a:ext cx="360040" cy="360040"/>
          </a:xfrm>
          <a:prstGeom prst="rect">
            <a:avLst/>
          </a:prstGeom>
        </p:spPr>
      </p:pic>
      <p:pic>
        <p:nvPicPr>
          <p:cNvPr id="91" name="Graphic 90" descr="Man with solid fill">
            <a:extLst>
              <a:ext uri="{FF2B5EF4-FFF2-40B4-BE49-F238E27FC236}">
                <a16:creationId xmlns:a16="http://schemas.microsoft.com/office/drawing/2014/main" id="{7E216532-2E8E-ECE7-F313-D58EF22AD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6717" y="1421574"/>
            <a:ext cx="360040" cy="360040"/>
          </a:xfrm>
          <a:prstGeom prst="rect">
            <a:avLst/>
          </a:prstGeom>
        </p:spPr>
      </p:pic>
      <p:pic>
        <p:nvPicPr>
          <p:cNvPr id="92" name="Graphic 91" descr="Man with solid fill">
            <a:extLst>
              <a:ext uri="{FF2B5EF4-FFF2-40B4-BE49-F238E27FC236}">
                <a16:creationId xmlns:a16="http://schemas.microsoft.com/office/drawing/2014/main" id="{64A76461-F3A5-39B7-FED7-27E277A4E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1344" y="1598712"/>
            <a:ext cx="360040" cy="360040"/>
          </a:xfrm>
          <a:prstGeom prst="rect">
            <a:avLst/>
          </a:prstGeom>
        </p:spPr>
      </p:pic>
      <p:pic>
        <p:nvPicPr>
          <p:cNvPr id="93" name="Graphic 92" descr="Man with solid fill">
            <a:extLst>
              <a:ext uri="{FF2B5EF4-FFF2-40B4-BE49-F238E27FC236}">
                <a16:creationId xmlns:a16="http://schemas.microsoft.com/office/drawing/2014/main" id="{7B45EEDE-3AFE-A303-03AF-92BA9C4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4603" y="1615756"/>
            <a:ext cx="360040" cy="360040"/>
          </a:xfrm>
          <a:prstGeom prst="rect">
            <a:avLst/>
          </a:prstGeom>
        </p:spPr>
      </p:pic>
      <p:pic>
        <p:nvPicPr>
          <p:cNvPr id="94" name="Graphic 93" descr="Man with solid fill">
            <a:extLst>
              <a:ext uri="{FF2B5EF4-FFF2-40B4-BE49-F238E27FC236}">
                <a16:creationId xmlns:a16="http://schemas.microsoft.com/office/drawing/2014/main" id="{0D86AB1B-5F1C-0E19-E591-66CECEBD3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368" y="2291172"/>
            <a:ext cx="360040" cy="360040"/>
          </a:xfrm>
          <a:prstGeom prst="rect">
            <a:avLst/>
          </a:prstGeom>
        </p:spPr>
      </p:pic>
      <p:pic>
        <p:nvPicPr>
          <p:cNvPr id="95" name="Graphic 94" descr="Man with solid fill">
            <a:extLst>
              <a:ext uri="{FF2B5EF4-FFF2-40B4-BE49-F238E27FC236}">
                <a16:creationId xmlns:a16="http://schemas.microsoft.com/office/drawing/2014/main" id="{801A50A9-9E3E-04DC-2470-95C3CC1CC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6332" y="2926992"/>
            <a:ext cx="360040" cy="360040"/>
          </a:xfrm>
          <a:prstGeom prst="rect">
            <a:avLst/>
          </a:prstGeom>
        </p:spPr>
      </p:pic>
      <p:pic>
        <p:nvPicPr>
          <p:cNvPr id="96" name="Graphic 95" descr="Man with solid fill">
            <a:extLst>
              <a:ext uri="{FF2B5EF4-FFF2-40B4-BE49-F238E27FC236}">
                <a16:creationId xmlns:a16="http://schemas.microsoft.com/office/drawing/2014/main" id="{48F79287-7F05-789A-2CE1-B0020B817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6279" y="2647968"/>
            <a:ext cx="360040" cy="360040"/>
          </a:xfrm>
          <a:prstGeom prst="rect">
            <a:avLst/>
          </a:prstGeom>
        </p:spPr>
      </p:pic>
      <p:pic>
        <p:nvPicPr>
          <p:cNvPr id="97" name="Graphic 96" descr="Man with solid fill">
            <a:extLst>
              <a:ext uri="{FF2B5EF4-FFF2-40B4-BE49-F238E27FC236}">
                <a16:creationId xmlns:a16="http://schemas.microsoft.com/office/drawing/2014/main" id="{7A7AAE3E-706C-2422-253F-23DE4400C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7782" y="1977600"/>
            <a:ext cx="360040" cy="360040"/>
          </a:xfrm>
          <a:prstGeom prst="rect">
            <a:avLst/>
          </a:prstGeom>
        </p:spPr>
      </p:pic>
      <p:pic>
        <p:nvPicPr>
          <p:cNvPr id="98" name="Graphic 97" descr="Man with solid fill">
            <a:extLst>
              <a:ext uri="{FF2B5EF4-FFF2-40B4-BE49-F238E27FC236}">
                <a16:creationId xmlns:a16="http://schemas.microsoft.com/office/drawing/2014/main" id="{8336A899-7141-BFC8-B093-581157D42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2254" y="2337640"/>
            <a:ext cx="360040" cy="360040"/>
          </a:xfrm>
          <a:prstGeom prst="rect">
            <a:avLst/>
          </a:prstGeom>
        </p:spPr>
      </p:pic>
      <p:pic>
        <p:nvPicPr>
          <p:cNvPr id="99" name="Graphic 98" descr="Man with solid fill">
            <a:extLst>
              <a:ext uri="{FF2B5EF4-FFF2-40B4-BE49-F238E27FC236}">
                <a16:creationId xmlns:a16="http://schemas.microsoft.com/office/drawing/2014/main" id="{BC105253-F78C-63A3-7191-AF4344021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8358" y="2275740"/>
            <a:ext cx="360040" cy="360040"/>
          </a:xfrm>
          <a:prstGeom prst="rect">
            <a:avLst/>
          </a:prstGeom>
        </p:spPr>
      </p:pic>
      <p:pic>
        <p:nvPicPr>
          <p:cNvPr id="100" name="Graphic 99" descr="Man with solid fill">
            <a:extLst>
              <a:ext uri="{FF2B5EF4-FFF2-40B4-BE49-F238E27FC236}">
                <a16:creationId xmlns:a16="http://schemas.microsoft.com/office/drawing/2014/main" id="{9204B651-A516-15E6-4B4C-AEB0BE1E1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0744" y="2647968"/>
            <a:ext cx="360040" cy="360040"/>
          </a:xfrm>
          <a:prstGeom prst="rect">
            <a:avLst/>
          </a:prstGeom>
        </p:spPr>
      </p:pic>
      <p:pic>
        <p:nvPicPr>
          <p:cNvPr id="101" name="Graphic 100" descr="Man with solid fill">
            <a:extLst>
              <a:ext uri="{FF2B5EF4-FFF2-40B4-BE49-F238E27FC236}">
                <a16:creationId xmlns:a16="http://schemas.microsoft.com/office/drawing/2014/main" id="{0AA0912C-262D-0A1C-0843-D164C29E2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4325" y="2013992"/>
            <a:ext cx="360040" cy="360040"/>
          </a:xfrm>
          <a:prstGeom prst="rect">
            <a:avLst/>
          </a:prstGeom>
        </p:spPr>
      </p:pic>
      <p:pic>
        <p:nvPicPr>
          <p:cNvPr id="102" name="Graphic 101" descr="Man with solid fill">
            <a:extLst>
              <a:ext uri="{FF2B5EF4-FFF2-40B4-BE49-F238E27FC236}">
                <a16:creationId xmlns:a16="http://schemas.microsoft.com/office/drawing/2014/main" id="{9780CB7E-DBF2-5AC8-228C-CB4A149C6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5023" y="2748639"/>
            <a:ext cx="360040" cy="360040"/>
          </a:xfrm>
          <a:prstGeom prst="rect">
            <a:avLst/>
          </a:prstGeom>
        </p:spPr>
      </p:pic>
      <p:pic>
        <p:nvPicPr>
          <p:cNvPr id="103" name="Graphic 102" descr="Man with solid fill">
            <a:extLst>
              <a:ext uri="{FF2B5EF4-FFF2-40B4-BE49-F238E27FC236}">
                <a16:creationId xmlns:a16="http://schemas.microsoft.com/office/drawing/2014/main" id="{833A96EE-3142-C7A5-540C-61F504FB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5459" y="2625300"/>
            <a:ext cx="360040" cy="360040"/>
          </a:xfrm>
          <a:prstGeom prst="rect">
            <a:avLst/>
          </a:prstGeom>
        </p:spPr>
      </p:pic>
      <p:pic>
        <p:nvPicPr>
          <p:cNvPr id="104" name="Graphic 103" descr="Man with solid fill">
            <a:extLst>
              <a:ext uri="{FF2B5EF4-FFF2-40B4-BE49-F238E27FC236}">
                <a16:creationId xmlns:a16="http://schemas.microsoft.com/office/drawing/2014/main" id="{4D170CE6-6E5F-0077-6406-0C937A4C7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0759" y="2845532"/>
            <a:ext cx="360040" cy="360040"/>
          </a:xfrm>
          <a:prstGeom prst="rect">
            <a:avLst/>
          </a:prstGeom>
        </p:spPr>
      </p:pic>
      <p:pic>
        <p:nvPicPr>
          <p:cNvPr id="105" name="Graphic 104" descr="Man with solid fill">
            <a:extLst>
              <a:ext uri="{FF2B5EF4-FFF2-40B4-BE49-F238E27FC236}">
                <a16:creationId xmlns:a16="http://schemas.microsoft.com/office/drawing/2014/main" id="{8566F8FE-B8FF-480C-A117-7F57B8897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0217" y="2074716"/>
            <a:ext cx="360040" cy="360040"/>
          </a:xfrm>
          <a:prstGeom prst="rect">
            <a:avLst/>
          </a:prstGeom>
        </p:spPr>
      </p:pic>
      <p:pic>
        <p:nvPicPr>
          <p:cNvPr id="106" name="Graphic 105" descr="Man with solid fill">
            <a:extLst>
              <a:ext uri="{FF2B5EF4-FFF2-40B4-BE49-F238E27FC236}">
                <a16:creationId xmlns:a16="http://schemas.microsoft.com/office/drawing/2014/main" id="{66B770B1-5DCC-C9BA-4ED2-CC962324E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2280" y="2453428"/>
            <a:ext cx="360040" cy="360040"/>
          </a:xfrm>
          <a:prstGeom prst="rect">
            <a:avLst/>
          </a:prstGeom>
        </p:spPr>
      </p:pic>
      <p:pic>
        <p:nvPicPr>
          <p:cNvPr id="107" name="Graphic 106" descr="Man with solid fill">
            <a:extLst>
              <a:ext uri="{FF2B5EF4-FFF2-40B4-BE49-F238E27FC236}">
                <a16:creationId xmlns:a16="http://schemas.microsoft.com/office/drawing/2014/main" id="{B7A9D3A2-10A6-3C05-2C20-571EB0F58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0877" y="2956012"/>
            <a:ext cx="360040" cy="360040"/>
          </a:xfrm>
          <a:prstGeom prst="rect">
            <a:avLst/>
          </a:prstGeom>
        </p:spPr>
      </p:pic>
      <p:pic>
        <p:nvPicPr>
          <p:cNvPr id="108" name="Graphic 107" descr="Man with solid fill">
            <a:extLst>
              <a:ext uri="{FF2B5EF4-FFF2-40B4-BE49-F238E27FC236}">
                <a16:creationId xmlns:a16="http://schemas.microsoft.com/office/drawing/2014/main" id="{84E4B847-34B5-71E7-4BBE-3AF6437D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9787" y="2940580"/>
            <a:ext cx="360040" cy="360040"/>
          </a:xfrm>
          <a:prstGeom prst="rect">
            <a:avLst/>
          </a:prstGeom>
        </p:spPr>
      </p:pic>
      <p:pic>
        <p:nvPicPr>
          <p:cNvPr id="109" name="Graphic 108" descr="Man with solid fill">
            <a:extLst>
              <a:ext uri="{FF2B5EF4-FFF2-40B4-BE49-F238E27FC236}">
                <a16:creationId xmlns:a16="http://schemas.microsoft.com/office/drawing/2014/main" id="{8FD34AC8-DF07-BA84-EE29-F12052D21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2494" y="2861050"/>
            <a:ext cx="360040" cy="360040"/>
          </a:xfrm>
          <a:prstGeom prst="rect">
            <a:avLst/>
          </a:prstGeom>
        </p:spPr>
      </p:pic>
      <p:pic>
        <p:nvPicPr>
          <p:cNvPr id="110" name="Graphic 109" descr="Man with solid fill">
            <a:extLst>
              <a:ext uri="{FF2B5EF4-FFF2-40B4-BE49-F238E27FC236}">
                <a16:creationId xmlns:a16="http://schemas.microsoft.com/office/drawing/2014/main" id="{666863B9-449F-2CBA-5537-B3DBF2B1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0432" y="2681030"/>
            <a:ext cx="360040" cy="360040"/>
          </a:xfrm>
          <a:prstGeom prst="rect">
            <a:avLst/>
          </a:prstGeom>
        </p:spPr>
      </p:pic>
      <p:pic>
        <p:nvPicPr>
          <p:cNvPr id="111" name="Graphic 110" descr="Man with solid fill">
            <a:extLst>
              <a:ext uri="{FF2B5EF4-FFF2-40B4-BE49-F238E27FC236}">
                <a16:creationId xmlns:a16="http://schemas.microsoft.com/office/drawing/2014/main" id="{071E57C7-C56A-9E32-2A5C-7E1C526DD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557" y="2635780"/>
            <a:ext cx="360040" cy="360040"/>
          </a:xfrm>
          <a:prstGeom prst="rect">
            <a:avLst/>
          </a:prstGeom>
        </p:spPr>
      </p:pic>
      <p:pic>
        <p:nvPicPr>
          <p:cNvPr id="112" name="Graphic 111" descr="Man with solid fill">
            <a:extLst>
              <a:ext uri="{FF2B5EF4-FFF2-40B4-BE49-F238E27FC236}">
                <a16:creationId xmlns:a16="http://schemas.microsoft.com/office/drawing/2014/main" id="{60EF4905-2FE7-06C2-255A-5197C76B1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4985" y="2997932"/>
            <a:ext cx="360040" cy="360040"/>
          </a:xfrm>
          <a:prstGeom prst="rect">
            <a:avLst/>
          </a:prstGeom>
        </p:spPr>
      </p:pic>
      <p:pic>
        <p:nvPicPr>
          <p:cNvPr id="113" name="Graphic 112" descr="Man with solid fill">
            <a:extLst>
              <a:ext uri="{FF2B5EF4-FFF2-40B4-BE49-F238E27FC236}">
                <a16:creationId xmlns:a16="http://schemas.microsoft.com/office/drawing/2014/main" id="{677D0BE8-2437-97A8-AD97-0D4AD7C04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1348" y="3008008"/>
            <a:ext cx="360040" cy="360040"/>
          </a:xfrm>
          <a:prstGeom prst="rect">
            <a:avLst/>
          </a:prstGeom>
        </p:spPr>
      </p:pic>
      <p:pic>
        <p:nvPicPr>
          <p:cNvPr id="114" name="Graphic 113" descr="Man with solid fill">
            <a:extLst>
              <a:ext uri="{FF2B5EF4-FFF2-40B4-BE49-F238E27FC236}">
                <a16:creationId xmlns:a16="http://schemas.microsoft.com/office/drawing/2014/main" id="{0BDBC977-BB41-8655-3AA9-A868A69FF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2724" y="1707473"/>
            <a:ext cx="360040" cy="360040"/>
          </a:xfrm>
          <a:prstGeom prst="rect">
            <a:avLst/>
          </a:prstGeom>
        </p:spPr>
      </p:pic>
      <p:pic>
        <p:nvPicPr>
          <p:cNvPr id="115" name="Graphic 114" descr="Man with solid fill">
            <a:extLst>
              <a:ext uri="{FF2B5EF4-FFF2-40B4-BE49-F238E27FC236}">
                <a16:creationId xmlns:a16="http://schemas.microsoft.com/office/drawing/2014/main" id="{C3A36298-DD5B-1C73-C2A4-5E0A8F4F1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2744" y="1935738"/>
            <a:ext cx="360040" cy="360040"/>
          </a:xfrm>
          <a:prstGeom prst="rect">
            <a:avLst/>
          </a:prstGeom>
        </p:spPr>
      </p:pic>
      <p:pic>
        <p:nvPicPr>
          <p:cNvPr id="116" name="Graphic 115" descr="Man with solid fill">
            <a:extLst>
              <a:ext uri="{FF2B5EF4-FFF2-40B4-BE49-F238E27FC236}">
                <a16:creationId xmlns:a16="http://schemas.microsoft.com/office/drawing/2014/main" id="{EFC27562-E784-D486-1C1A-B21EAD919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3309" y="3008008"/>
            <a:ext cx="360040" cy="360040"/>
          </a:xfrm>
          <a:prstGeom prst="rect">
            <a:avLst/>
          </a:prstGeom>
        </p:spPr>
      </p:pic>
      <p:pic>
        <p:nvPicPr>
          <p:cNvPr id="117" name="Graphic 116" descr="Man with solid fill">
            <a:extLst>
              <a:ext uri="{FF2B5EF4-FFF2-40B4-BE49-F238E27FC236}">
                <a16:creationId xmlns:a16="http://schemas.microsoft.com/office/drawing/2014/main" id="{9EC04B73-C012-8AF2-24A6-C17A0BF5D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8518" y="3227973"/>
            <a:ext cx="360040" cy="360040"/>
          </a:xfrm>
          <a:prstGeom prst="rect">
            <a:avLst/>
          </a:prstGeom>
        </p:spPr>
      </p:pic>
      <p:pic>
        <p:nvPicPr>
          <p:cNvPr id="118" name="Graphic 117" descr="Man with solid fill">
            <a:extLst>
              <a:ext uri="{FF2B5EF4-FFF2-40B4-BE49-F238E27FC236}">
                <a16:creationId xmlns:a16="http://schemas.microsoft.com/office/drawing/2014/main" id="{5DDC20C6-3E7B-F368-45E3-F60837479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8424" y="3213893"/>
            <a:ext cx="360040" cy="360040"/>
          </a:xfrm>
          <a:prstGeom prst="rect">
            <a:avLst/>
          </a:prstGeom>
        </p:spPr>
      </p:pic>
      <p:pic>
        <p:nvPicPr>
          <p:cNvPr id="119" name="Graphic 118" descr="Man with solid fill">
            <a:extLst>
              <a:ext uri="{FF2B5EF4-FFF2-40B4-BE49-F238E27FC236}">
                <a16:creationId xmlns:a16="http://schemas.microsoft.com/office/drawing/2014/main" id="{5ADD1753-ED03-BFDD-3B86-C69C88D7D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0937" y="2256892"/>
            <a:ext cx="360040" cy="360040"/>
          </a:xfrm>
          <a:prstGeom prst="rect">
            <a:avLst/>
          </a:prstGeom>
        </p:spPr>
      </p:pic>
      <p:pic>
        <p:nvPicPr>
          <p:cNvPr id="120" name="Graphic 119" descr="Man with solid fill">
            <a:extLst>
              <a:ext uri="{FF2B5EF4-FFF2-40B4-BE49-F238E27FC236}">
                <a16:creationId xmlns:a16="http://schemas.microsoft.com/office/drawing/2014/main" id="{42313613-D352-2396-C739-573F1DE19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3155" y="3166015"/>
            <a:ext cx="360040" cy="360040"/>
          </a:xfrm>
          <a:prstGeom prst="rect">
            <a:avLst/>
          </a:prstGeom>
        </p:spPr>
      </p:pic>
      <p:pic>
        <p:nvPicPr>
          <p:cNvPr id="121" name="Graphic 120" descr="Man with solid fill">
            <a:extLst>
              <a:ext uri="{FF2B5EF4-FFF2-40B4-BE49-F238E27FC236}">
                <a16:creationId xmlns:a16="http://schemas.microsoft.com/office/drawing/2014/main" id="{95DF3CF0-3EAD-B808-9B21-5788835A6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378" y="2186833"/>
            <a:ext cx="360040" cy="360040"/>
          </a:xfrm>
          <a:prstGeom prst="rect">
            <a:avLst/>
          </a:prstGeom>
        </p:spPr>
      </p:pic>
      <p:pic>
        <p:nvPicPr>
          <p:cNvPr id="122" name="Graphic 121" descr="Man with solid fill">
            <a:extLst>
              <a:ext uri="{FF2B5EF4-FFF2-40B4-BE49-F238E27FC236}">
                <a16:creationId xmlns:a16="http://schemas.microsoft.com/office/drawing/2014/main" id="{D2A9546F-241B-3BE2-1277-80DA7C812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742" y="2733967"/>
            <a:ext cx="360040" cy="360040"/>
          </a:xfrm>
          <a:prstGeom prst="rect">
            <a:avLst/>
          </a:prstGeom>
        </p:spPr>
      </p:pic>
      <p:pic>
        <p:nvPicPr>
          <p:cNvPr id="123" name="Graphic 122" descr="Man with solid fill">
            <a:extLst>
              <a:ext uri="{FF2B5EF4-FFF2-40B4-BE49-F238E27FC236}">
                <a16:creationId xmlns:a16="http://schemas.microsoft.com/office/drawing/2014/main" id="{AD5F6B5D-A977-D28A-AF26-2B07EB2A5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6084" y="3280889"/>
            <a:ext cx="360040" cy="360040"/>
          </a:xfrm>
          <a:prstGeom prst="rect">
            <a:avLst/>
          </a:prstGeom>
        </p:spPr>
      </p:pic>
      <p:pic>
        <p:nvPicPr>
          <p:cNvPr id="124" name="Graphic 123" descr="Man with solid fill">
            <a:extLst>
              <a:ext uri="{FF2B5EF4-FFF2-40B4-BE49-F238E27FC236}">
                <a16:creationId xmlns:a16="http://schemas.microsoft.com/office/drawing/2014/main" id="{D19C9784-30F0-BA43-D427-E72954A50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22" y="2209355"/>
            <a:ext cx="360040" cy="360040"/>
          </a:xfrm>
          <a:prstGeom prst="rect">
            <a:avLst/>
          </a:prstGeom>
        </p:spPr>
      </p:pic>
      <p:pic>
        <p:nvPicPr>
          <p:cNvPr id="125" name="Graphic 124" descr="Man with solid fill">
            <a:extLst>
              <a:ext uri="{FF2B5EF4-FFF2-40B4-BE49-F238E27FC236}">
                <a16:creationId xmlns:a16="http://schemas.microsoft.com/office/drawing/2014/main" id="{32C86ABA-9DA9-9FA4-164C-82A4C670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1136" y="2775992"/>
            <a:ext cx="360040" cy="360040"/>
          </a:xfrm>
          <a:prstGeom prst="rect">
            <a:avLst/>
          </a:prstGeom>
        </p:spPr>
      </p:pic>
      <p:pic>
        <p:nvPicPr>
          <p:cNvPr id="126" name="Graphic 125" descr="Man with solid fill">
            <a:extLst>
              <a:ext uri="{FF2B5EF4-FFF2-40B4-BE49-F238E27FC236}">
                <a16:creationId xmlns:a16="http://schemas.microsoft.com/office/drawing/2014/main" id="{4EE137B5-8739-2AD9-3F38-E0193AC99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440" y="2392063"/>
            <a:ext cx="360040" cy="360040"/>
          </a:xfrm>
          <a:prstGeom prst="rect">
            <a:avLst/>
          </a:prstGeom>
        </p:spPr>
      </p:pic>
      <p:pic>
        <p:nvPicPr>
          <p:cNvPr id="127" name="Graphic 126" descr="Man with solid fill">
            <a:extLst>
              <a:ext uri="{FF2B5EF4-FFF2-40B4-BE49-F238E27FC236}">
                <a16:creationId xmlns:a16="http://schemas.microsoft.com/office/drawing/2014/main" id="{BA7CFD94-2D95-D2BC-B05F-EEE25CC7F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0096" y="3350243"/>
            <a:ext cx="360040" cy="360040"/>
          </a:xfrm>
          <a:prstGeom prst="rect">
            <a:avLst/>
          </a:prstGeom>
        </p:spPr>
      </p:pic>
      <p:pic>
        <p:nvPicPr>
          <p:cNvPr id="128" name="Graphic 127" descr="Man with solid fill">
            <a:extLst>
              <a:ext uri="{FF2B5EF4-FFF2-40B4-BE49-F238E27FC236}">
                <a16:creationId xmlns:a16="http://schemas.microsoft.com/office/drawing/2014/main" id="{D454569F-C35D-5926-DD9C-C975DC636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742" y="3196753"/>
            <a:ext cx="360040" cy="360040"/>
          </a:xfrm>
          <a:prstGeom prst="rect">
            <a:avLst/>
          </a:prstGeom>
        </p:spPr>
      </p:pic>
      <p:pic>
        <p:nvPicPr>
          <p:cNvPr id="129" name="Graphic 128" descr="Man with solid fill">
            <a:extLst>
              <a:ext uri="{FF2B5EF4-FFF2-40B4-BE49-F238E27FC236}">
                <a16:creationId xmlns:a16="http://schemas.microsoft.com/office/drawing/2014/main" id="{0E49A95C-B32C-91E6-7543-0DD8D0971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9014" y="1591085"/>
            <a:ext cx="360040" cy="360040"/>
          </a:xfrm>
          <a:prstGeom prst="rect">
            <a:avLst/>
          </a:prstGeom>
        </p:spPr>
      </p:pic>
      <p:pic>
        <p:nvPicPr>
          <p:cNvPr id="130" name="Graphic 129" descr="Man with solid fill">
            <a:extLst>
              <a:ext uri="{FF2B5EF4-FFF2-40B4-BE49-F238E27FC236}">
                <a16:creationId xmlns:a16="http://schemas.microsoft.com/office/drawing/2014/main" id="{3B8510DB-D973-4738-048B-1C2E1E8BB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5757" y="1906218"/>
            <a:ext cx="360040" cy="360040"/>
          </a:xfrm>
          <a:prstGeom prst="rect">
            <a:avLst/>
          </a:prstGeom>
        </p:spPr>
      </p:pic>
      <p:pic>
        <p:nvPicPr>
          <p:cNvPr id="131" name="Graphic 130" descr="Man with solid fill">
            <a:extLst>
              <a:ext uri="{FF2B5EF4-FFF2-40B4-BE49-F238E27FC236}">
                <a16:creationId xmlns:a16="http://schemas.microsoft.com/office/drawing/2014/main" id="{F45AA85B-C859-EE81-FB2B-1316CC6F9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6677" y="3311189"/>
            <a:ext cx="360040" cy="360040"/>
          </a:xfrm>
          <a:prstGeom prst="rect">
            <a:avLst/>
          </a:prstGeom>
        </p:spPr>
      </p:pic>
      <p:pic>
        <p:nvPicPr>
          <p:cNvPr id="190" name="Graphic 189" descr="Man with solid fill">
            <a:extLst>
              <a:ext uri="{FF2B5EF4-FFF2-40B4-BE49-F238E27FC236}">
                <a16:creationId xmlns:a16="http://schemas.microsoft.com/office/drawing/2014/main" id="{3C8A5D2B-E369-03EF-9AC6-F0E43845A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7479" y="4522052"/>
            <a:ext cx="360040" cy="360040"/>
          </a:xfrm>
          <a:prstGeom prst="rect">
            <a:avLst/>
          </a:prstGeom>
        </p:spPr>
      </p:pic>
      <p:pic>
        <p:nvPicPr>
          <p:cNvPr id="192" name="Graphic 191" descr="Man with solid fill">
            <a:extLst>
              <a:ext uri="{FF2B5EF4-FFF2-40B4-BE49-F238E27FC236}">
                <a16:creationId xmlns:a16="http://schemas.microsoft.com/office/drawing/2014/main" id="{DC152E42-A2A8-CEF1-5F52-C2E70B5EA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1767" y="4984943"/>
            <a:ext cx="360040" cy="360040"/>
          </a:xfrm>
          <a:prstGeom prst="rect">
            <a:avLst/>
          </a:prstGeom>
        </p:spPr>
      </p:pic>
      <p:pic>
        <p:nvPicPr>
          <p:cNvPr id="193" name="Graphic 192" descr="Man with solid fill">
            <a:extLst>
              <a:ext uri="{FF2B5EF4-FFF2-40B4-BE49-F238E27FC236}">
                <a16:creationId xmlns:a16="http://schemas.microsoft.com/office/drawing/2014/main" id="{E98DD84F-7D10-7CED-2318-227D5D0A6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735" y="4653136"/>
            <a:ext cx="360040" cy="360040"/>
          </a:xfrm>
          <a:prstGeom prst="rect">
            <a:avLst/>
          </a:prstGeom>
        </p:spPr>
      </p:pic>
      <p:pic>
        <p:nvPicPr>
          <p:cNvPr id="194" name="Graphic 193" descr="Man with solid fill">
            <a:extLst>
              <a:ext uri="{FF2B5EF4-FFF2-40B4-BE49-F238E27FC236}">
                <a16:creationId xmlns:a16="http://schemas.microsoft.com/office/drawing/2014/main" id="{E21D5526-CBEF-1E6C-F001-0549E7BBC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984" y="5805264"/>
            <a:ext cx="360040" cy="360040"/>
          </a:xfrm>
          <a:prstGeom prst="rect">
            <a:avLst/>
          </a:prstGeom>
        </p:spPr>
      </p:pic>
      <p:pic>
        <p:nvPicPr>
          <p:cNvPr id="195" name="Graphic 194" descr="Man with solid fill">
            <a:extLst>
              <a:ext uri="{FF2B5EF4-FFF2-40B4-BE49-F238E27FC236}">
                <a16:creationId xmlns:a16="http://schemas.microsoft.com/office/drawing/2014/main" id="{229512AF-C962-5F51-BF9E-BEF0E2D98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637" y="5289020"/>
            <a:ext cx="360040" cy="360040"/>
          </a:xfrm>
          <a:prstGeom prst="rect">
            <a:avLst/>
          </a:prstGeom>
        </p:spPr>
      </p:pic>
      <p:pic>
        <p:nvPicPr>
          <p:cNvPr id="196" name="Graphic 195" descr="Man with solid fill">
            <a:extLst>
              <a:ext uri="{FF2B5EF4-FFF2-40B4-BE49-F238E27FC236}">
                <a16:creationId xmlns:a16="http://schemas.microsoft.com/office/drawing/2014/main" id="{F8BBB3EE-061F-E970-914B-BAF44DCFBB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702" y="5136620"/>
            <a:ext cx="360040" cy="360040"/>
          </a:xfrm>
          <a:prstGeom prst="rect">
            <a:avLst/>
          </a:prstGeom>
        </p:spPr>
      </p:pic>
      <p:pic>
        <p:nvPicPr>
          <p:cNvPr id="197" name="Graphic 196" descr="Man with solid fill">
            <a:extLst>
              <a:ext uri="{FF2B5EF4-FFF2-40B4-BE49-F238E27FC236}">
                <a16:creationId xmlns:a16="http://schemas.microsoft.com/office/drawing/2014/main" id="{FADD1DDD-3A23-B35C-772F-4F5643909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445" y="5805264"/>
            <a:ext cx="360040" cy="360040"/>
          </a:xfrm>
          <a:prstGeom prst="rect">
            <a:avLst/>
          </a:prstGeom>
        </p:spPr>
      </p:pic>
      <p:pic>
        <p:nvPicPr>
          <p:cNvPr id="198" name="Graphic 197" descr="Man with solid fill">
            <a:extLst>
              <a:ext uri="{FF2B5EF4-FFF2-40B4-BE49-F238E27FC236}">
                <a16:creationId xmlns:a16="http://schemas.microsoft.com/office/drawing/2014/main" id="{F3FD67B3-BF9E-6B1B-FEC3-0518A4F701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283" y="4928980"/>
            <a:ext cx="360040" cy="360040"/>
          </a:xfrm>
          <a:prstGeom prst="rect">
            <a:avLst/>
          </a:prstGeom>
        </p:spPr>
      </p:pic>
      <p:pic>
        <p:nvPicPr>
          <p:cNvPr id="199" name="Graphic 198" descr="Man with solid fill">
            <a:extLst>
              <a:ext uri="{FF2B5EF4-FFF2-40B4-BE49-F238E27FC236}">
                <a16:creationId xmlns:a16="http://schemas.microsoft.com/office/drawing/2014/main" id="{0A77C665-F3A9-D19A-B1DA-57EE9C175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403" y="4437112"/>
            <a:ext cx="360040" cy="360040"/>
          </a:xfrm>
          <a:prstGeom prst="rect">
            <a:avLst/>
          </a:prstGeom>
        </p:spPr>
      </p:pic>
      <p:pic>
        <p:nvPicPr>
          <p:cNvPr id="200" name="Graphic 199" descr="Man with solid fill">
            <a:extLst>
              <a:ext uri="{FF2B5EF4-FFF2-40B4-BE49-F238E27FC236}">
                <a16:creationId xmlns:a16="http://schemas.microsoft.com/office/drawing/2014/main" id="{64A8B8C2-513C-7060-D304-D6FE3A0C7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888" y="5805264"/>
            <a:ext cx="360040" cy="360040"/>
          </a:xfrm>
          <a:prstGeom prst="rect">
            <a:avLst/>
          </a:prstGeom>
        </p:spPr>
      </p:pic>
      <p:pic>
        <p:nvPicPr>
          <p:cNvPr id="201" name="Graphic 200" descr="Man with solid fill">
            <a:extLst>
              <a:ext uri="{FF2B5EF4-FFF2-40B4-BE49-F238E27FC236}">
                <a16:creationId xmlns:a16="http://schemas.microsoft.com/office/drawing/2014/main" id="{454E2B00-E7D6-41C0-154F-35966CCA5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0171" y="5176428"/>
            <a:ext cx="360040" cy="360040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E1A3AF96-8A1C-8596-8658-442CEEA8C821}"/>
              </a:ext>
            </a:extLst>
          </p:cNvPr>
          <p:cNvSpPr txBox="1"/>
          <p:nvPr/>
        </p:nvSpPr>
        <p:spPr>
          <a:xfrm>
            <a:off x="3391977" y="342377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69</a:t>
            </a:r>
            <a:endParaRPr lang="en-GB" b="1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07F2209B-CA08-2174-DA7C-565AEF03E474}"/>
              </a:ext>
            </a:extLst>
          </p:cNvPr>
          <p:cNvSpPr txBox="1"/>
          <p:nvPr/>
        </p:nvSpPr>
        <p:spPr>
          <a:xfrm>
            <a:off x="5235295" y="3215871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65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62CD9C6-7D6D-F3F2-4F37-E12A2904305B}"/>
              </a:ext>
            </a:extLst>
          </p:cNvPr>
          <p:cNvSpPr txBox="1"/>
          <p:nvPr/>
        </p:nvSpPr>
        <p:spPr>
          <a:xfrm>
            <a:off x="6316070" y="5013176"/>
            <a:ext cx="46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76" name="Title 175">
            <a:extLst>
              <a:ext uri="{FF2B5EF4-FFF2-40B4-BE49-F238E27FC236}">
                <a16:creationId xmlns:a16="http://schemas.microsoft.com/office/drawing/2014/main" id="{45083373-12B2-5ABE-701E-EFCF03DC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338328"/>
            <a:ext cx="4330824" cy="669856"/>
          </a:xfrm>
        </p:spPr>
        <p:txBody>
          <a:bodyPr>
            <a:normAutofit/>
          </a:bodyPr>
          <a:lstStyle/>
          <a:p>
            <a:r>
              <a:rPr lang="en-GB" sz="3200" dirty="0"/>
              <a:t>Health?</a:t>
            </a:r>
          </a:p>
        </p:txBody>
      </p:sp>
      <p:pic>
        <p:nvPicPr>
          <p:cNvPr id="178" name="Graphic 177" descr="Man with solid fill">
            <a:extLst>
              <a:ext uri="{FF2B5EF4-FFF2-40B4-BE49-F238E27FC236}">
                <a16:creationId xmlns:a16="http://schemas.microsoft.com/office/drawing/2014/main" id="{FCE8BC84-6FF3-98C7-4C12-18C81F3B9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7413" y="2869822"/>
            <a:ext cx="360040" cy="360040"/>
          </a:xfrm>
          <a:prstGeom prst="rect">
            <a:avLst/>
          </a:prstGeom>
        </p:spPr>
      </p:pic>
      <p:pic>
        <p:nvPicPr>
          <p:cNvPr id="184" name="Graphic 183" descr="Man with solid fill">
            <a:extLst>
              <a:ext uri="{FF2B5EF4-FFF2-40B4-BE49-F238E27FC236}">
                <a16:creationId xmlns:a16="http://schemas.microsoft.com/office/drawing/2014/main" id="{B47A638A-5F06-F180-1DD4-92710ED83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8524" y="1135035"/>
            <a:ext cx="360040" cy="360040"/>
          </a:xfrm>
          <a:prstGeom prst="rect">
            <a:avLst/>
          </a:prstGeom>
        </p:spPr>
      </p:pic>
      <p:pic>
        <p:nvPicPr>
          <p:cNvPr id="215" name="Graphic 214" descr="Man with solid fill">
            <a:extLst>
              <a:ext uri="{FF2B5EF4-FFF2-40B4-BE49-F238E27FC236}">
                <a16:creationId xmlns:a16="http://schemas.microsoft.com/office/drawing/2014/main" id="{4603ED52-2A06-6F16-1DEB-13955BA2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013" y="1873780"/>
            <a:ext cx="360040" cy="360040"/>
          </a:xfrm>
          <a:prstGeom prst="rect">
            <a:avLst/>
          </a:prstGeom>
        </p:spPr>
      </p:pic>
      <p:pic>
        <p:nvPicPr>
          <p:cNvPr id="216" name="Graphic 215" descr="Man with solid fill">
            <a:extLst>
              <a:ext uri="{FF2B5EF4-FFF2-40B4-BE49-F238E27FC236}">
                <a16:creationId xmlns:a16="http://schemas.microsoft.com/office/drawing/2014/main" id="{6D68DD52-4EC1-AF65-E659-23BB29B64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3664" y="1435607"/>
            <a:ext cx="360040" cy="360040"/>
          </a:xfrm>
          <a:prstGeom prst="rect">
            <a:avLst/>
          </a:prstGeom>
        </p:spPr>
      </p:pic>
      <p:pic>
        <p:nvPicPr>
          <p:cNvPr id="217" name="Graphic 216" descr="Man with solid fill">
            <a:extLst>
              <a:ext uri="{FF2B5EF4-FFF2-40B4-BE49-F238E27FC236}">
                <a16:creationId xmlns:a16="http://schemas.microsoft.com/office/drawing/2014/main" id="{D6887E33-1C93-4879-E854-E14171584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1760" y="1773825"/>
            <a:ext cx="360040" cy="360040"/>
          </a:xfrm>
          <a:prstGeom prst="rect">
            <a:avLst/>
          </a:prstGeom>
        </p:spPr>
      </p:pic>
      <p:pic>
        <p:nvPicPr>
          <p:cNvPr id="218" name="Graphic 217" descr="Man with solid fill">
            <a:extLst>
              <a:ext uri="{FF2B5EF4-FFF2-40B4-BE49-F238E27FC236}">
                <a16:creationId xmlns:a16="http://schemas.microsoft.com/office/drawing/2014/main" id="{9A2EDD01-7DF5-B72D-06A0-85E5AAF1A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2120" y="3537992"/>
            <a:ext cx="360040" cy="360040"/>
          </a:xfrm>
          <a:prstGeom prst="rect">
            <a:avLst/>
          </a:prstGeom>
        </p:spPr>
      </p:pic>
      <p:pic>
        <p:nvPicPr>
          <p:cNvPr id="219" name="Graphic 218" descr="Man with solid fill">
            <a:extLst>
              <a:ext uri="{FF2B5EF4-FFF2-40B4-BE49-F238E27FC236}">
                <a16:creationId xmlns:a16="http://schemas.microsoft.com/office/drawing/2014/main" id="{326F0661-3586-B4F1-E88F-6DA249315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7072" y="2815800"/>
            <a:ext cx="360040" cy="360040"/>
          </a:xfrm>
          <a:prstGeom prst="rect">
            <a:avLst/>
          </a:prstGeom>
        </p:spPr>
      </p:pic>
      <p:pic>
        <p:nvPicPr>
          <p:cNvPr id="220" name="Graphic 219" descr="Man with solid fill">
            <a:extLst>
              <a:ext uri="{FF2B5EF4-FFF2-40B4-BE49-F238E27FC236}">
                <a16:creationId xmlns:a16="http://schemas.microsoft.com/office/drawing/2014/main" id="{9076DB14-A65F-246A-E596-0C3116317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1679" y="3300620"/>
            <a:ext cx="360040" cy="360040"/>
          </a:xfrm>
          <a:prstGeom prst="rect">
            <a:avLst/>
          </a:prstGeom>
        </p:spPr>
      </p:pic>
      <p:pic>
        <p:nvPicPr>
          <p:cNvPr id="221" name="Graphic 220" descr="Man with solid fill">
            <a:extLst>
              <a:ext uri="{FF2B5EF4-FFF2-40B4-BE49-F238E27FC236}">
                <a16:creationId xmlns:a16="http://schemas.microsoft.com/office/drawing/2014/main" id="{356557B0-CA63-ED6F-B2CF-18C5EE6CE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922" y="2337640"/>
            <a:ext cx="360040" cy="360040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E7BB70CF-C3D1-8267-D049-3336E84D7283}"/>
              </a:ext>
            </a:extLst>
          </p:cNvPr>
          <p:cNvSpPr txBox="1"/>
          <p:nvPr/>
        </p:nvSpPr>
        <p:spPr>
          <a:xfrm>
            <a:off x="4716016" y="995209"/>
            <a:ext cx="189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‘Overweight’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315EC18-0A3E-A1F1-116B-4A83F3E9B5E0}"/>
              </a:ext>
            </a:extLst>
          </p:cNvPr>
          <p:cNvSpPr txBox="1"/>
          <p:nvPr/>
        </p:nvSpPr>
        <p:spPr>
          <a:xfrm>
            <a:off x="1441611" y="5733256"/>
            <a:ext cx="14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Smokers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FA53742-4417-CC33-762A-5AAFAA2FF771}"/>
              </a:ext>
            </a:extLst>
          </p:cNvPr>
          <p:cNvSpPr txBox="1"/>
          <p:nvPr/>
        </p:nvSpPr>
        <p:spPr>
          <a:xfrm>
            <a:off x="1438871" y="4581128"/>
            <a:ext cx="41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9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316A5010-72E0-270C-AA3B-E654705956F4}"/>
              </a:ext>
            </a:extLst>
          </p:cNvPr>
          <p:cNvSpPr txBox="1"/>
          <p:nvPr/>
        </p:nvSpPr>
        <p:spPr>
          <a:xfrm>
            <a:off x="4530856" y="5661248"/>
            <a:ext cx="23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Children living in absolute poverty</a:t>
            </a:r>
          </a:p>
        </p:txBody>
      </p:sp>
    </p:spTree>
    <p:extLst>
      <p:ext uri="{BB962C8B-B14F-4D97-AF65-F5344CB8AC3E}">
        <p14:creationId xmlns:p14="http://schemas.microsoft.com/office/powerpoint/2010/main" val="20769128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4713A-12FB-1B57-2BF6-5F03A9C6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338328"/>
            <a:ext cx="3682752" cy="714408"/>
          </a:xfrm>
        </p:spPr>
        <p:txBody>
          <a:bodyPr>
            <a:normAutofit/>
          </a:bodyPr>
          <a:lstStyle/>
          <a:p>
            <a:r>
              <a:rPr lang="en-GB" sz="3200" dirty="0"/>
              <a:t>Lifespan?</a:t>
            </a:r>
          </a:p>
        </p:txBody>
      </p:sp>
      <p:pic>
        <p:nvPicPr>
          <p:cNvPr id="2" name="Graphic 1" descr="Woman with solid fill">
            <a:extLst>
              <a:ext uri="{FF2B5EF4-FFF2-40B4-BE49-F238E27FC236}">
                <a16:creationId xmlns:a16="http://schemas.microsoft.com/office/drawing/2014/main" id="{C5543596-B8B7-327E-8F0E-303FF76EA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3928" y="2143708"/>
            <a:ext cx="2570584" cy="2570584"/>
          </a:xfrm>
          <a:prstGeom prst="rect">
            <a:avLst/>
          </a:prstGeom>
        </p:spPr>
      </p:pic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8E8C819F-142A-A41F-A36A-300DBA826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04" y="2143708"/>
            <a:ext cx="2570584" cy="2570584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D9DF732F-C7E4-1E53-CBFD-F315FDEF2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5716" y="2143708"/>
            <a:ext cx="2570584" cy="2570584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437B4980-00C5-DA74-9E30-1B9F631CE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2120" y="2143708"/>
            <a:ext cx="2570584" cy="2570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FC981E-2EC0-A856-D628-EE8799E32D31}"/>
              </a:ext>
            </a:extLst>
          </p:cNvPr>
          <p:cNvSpPr txBox="1"/>
          <p:nvPr/>
        </p:nvSpPr>
        <p:spPr>
          <a:xfrm>
            <a:off x="1907704" y="501317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80.5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B98F5-326F-C736-441A-D438FACCC1EF}"/>
              </a:ext>
            </a:extLst>
          </p:cNvPr>
          <p:cNvSpPr txBox="1"/>
          <p:nvPr/>
        </p:nvSpPr>
        <p:spPr>
          <a:xfrm>
            <a:off x="5652120" y="501317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84.3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A69E3-C02B-5D11-39CF-1B3E4E6E4312}"/>
              </a:ext>
            </a:extLst>
          </p:cNvPr>
          <p:cNvSpPr txBox="1"/>
          <p:nvPr/>
        </p:nvSpPr>
        <p:spPr>
          <a:xfrm>
            <a:off x="863588" y="310583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77.8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A78A4-23E0-6C4E-A604-A923219E57C7}"/>
              </a:ext>
            </a:extLst>
          </p:cNvPr>
          <p:cNvSpPr txBox="1"/>
          <p:nvPr/>
        </p:nvSpPr>
        <p:spPr>
          <a:xfrm>
            <a:off x="2678088" y="3138463"/>
            <a:ext cx="124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83.2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9B0C4A-0E7E-80FF-EE16-E7709B68D666}"/>
              </a:ext>
            </a:extLst>
          </p:cNvPr>
          <p:cNvSpPr txBox="1"/>
          <p:nvPr/>
        </p:nvSpPr>
        <p:spPr>
          <a:xfrm>
            <a:off x="4622304" y="3091607"/>
            <a:ext cx="124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82.3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8F4DF-D1F2-6A50-C0B0-1FB756B643F2}"/>
              </a:ext>
            </a:extLst>
          </p:cNvPr>
          <p:cNvSpPr txBox="1"/>
          <p:nvPr/>
        </p:nvSpPr>
        <p:spPr>
          <a:xfrm>
            <a:off x="6408204" y="3105833"/>
            <a:ext cx="124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86.3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112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EC50-364B-6784-AB2F-E9E19426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226384"/>
            <a:ext cx="3024336" cy="826352"/>
          </a:xfrm>
        </p:spPr>
        <p:txBody>
          <a:bodyPr>
            <a:normAutofit/>
          </a:bodyPr>
          <a:lstStyle/>
          <a:p>
            <a:r>
              <a:rPr lang="en-GB" sz="3200" dirty="0"/>
              <a:t>Education?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0C713C-911B-922B-7FD7-F2838CCE3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50598"/>
              </p:ext>
            </p:extLst>
          </p:nvPr>
        </p:nvGraphicFramePr>
        <p:xfrm>
          <a:off x="1115616" y="1196752"/>
          <a:ext cx="6912768" cy="486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65447322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94229677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5290481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49809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44897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7541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9848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Apprentice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4132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97119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Degree+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989427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991126"/>
                  </a:ext>
                </a:extLst>
              </a:tr>
            </a:tbl>
          </a:graphicData>
        </a:graphic>
      </p:graphicFrame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A9DA9DEA-107F-D05B-6D1E-CECA95ED2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643" y="1841976"/>
            <a:ext cx="279031" cy="279031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5DDBD44C-0D7B-E04B-1C8B-D935688A8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7695" y="1888134"/>
            <a:ext cx="279031" cy="279031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3FDD3870-56DC-2D37-926C-92F0443C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4536" y="1813597"/>
            <a:ext cx="279031" cy="279031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8EB7D238-2253-6BF6-56D8-56E6845E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642" y="2136199"/>
            <a:ext cx="279031" cy="279031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DB2F4F82-B2FF-1B7B-181B-3AE4A8233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234" y="2115063"/>
            <a:ext cx="279031" cy="279031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82D00793-8F1C-5648-06F1-D23714E89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6114" y="1996683"/>
            <a:ext cx="279031" cy="279031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68EAE003-0219-28EA-23E5-F99B022E8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8878" y="2121177"/>
            <a:ext cx="279031" cy="279031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BB08138B-A068-6CD2-3AFC-1D0FB2542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5055" y="1795660"/>
            <a:ext cx="279031" cy="279031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65A173E8-48D9-09C1-27FC-4C2754A6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3834" y="2084634"/>
            <a:ext cx="279031" cy="279031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BC4D692D-5079-3127-4F8D-53A95B80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3072" y="1844699"/>
            <a:ext cx="279031" cy="279031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DD1212DA-6441-5CAE-BBE4-594B8B989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6688" y="1857168"/>
            <a:ext cx="279031" cy="279031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E16A0BCD-6581-74E1-14BF-CD5DF9360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8418" y="2123730"/>
            <a:ext cx="279031" cy="279031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59FB994D-4D54-847B-3231-719A963E3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7616" y="1875005"/>
            <a:ext cx="279031" cy="279031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C8B4F109-42AF-21B7-132A-CB04807F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788" y="1857168"/>
            <a:ext cx="279031" cy="279031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4CC56C62-B6DC-7478-7FE9-9D25C993D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9274" y="2108577"/>
            <a:ext cx="279031" cy="279031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12AC2BAE-6F44-F48D-219C-D2452D0D4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9274" y="1829546"/>
            <a:ext cx="279031" cy="27903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9B4A632-3B66-259D-88F3-F79801E30D93}"/>
              </a:ext>
            </a:extLst>
          </p:cNvPr>
          <p:cNvSpPr txBox="1"/>
          <p:nvPr/>
        </p:nvSpPr>
        <p:spPr>
          <a:xfrm>
            <a:off x="1950405" y="1853801"/>
            <a:ext cx="63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16</a:t>
            </a:r>
            <a:endParaRPr lang="en-GB" sz="2000" b="1" dirty="0"/>
          </a:p>
        </p:txBody>
      </p:sp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94B6D0A8-F993-D89B-2E42-DE8E6BB50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8785" y="1758325"/>
            <a:ext cx="279031" cy="279031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CC2D3D7B-283A-4E9F-D93D-13CA97632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7407" y="1813596"/>
            <a:ext cx="279031" cy="279031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7F79A1E0-6918-C839-EB2E-71A89DD0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7891" y="2110933"/>
            <a:ext cx="279031" cy="279031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743E794F-A5B2-A80B-F8FB-6CDD92927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747" y="2108576"/>
            <a:ext cx="279031" cy="279031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5B27E305-6509-B708-4324-4DD772899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6434" y="1897840"/>
            <a:ext cx="279031" cy="279031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937EA6A8-9685-CA32-5C69-42239557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7892" y="2193465"/>
            <a:ext cx="279031" cy="279031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958E0C2C-61FB-3EF3-123D-20771CBD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052" y="1768676"/>
            <a:ext cx="279031" cy="279031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7C087CA8-5CE6-2A37-40B1-F1FFC9E7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6396" y="2027649"/>
            <a:ext cx="279031" cy="279031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758C217A-45FF-D968-A732-7784931F4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6835" y="1758324"/>
            <a:ext cx="279031" cy="279031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F9D51EDD-D9F4-AD78-775C-66A27D858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5128" y="2125854"/>
            <a:ext cx="279031" cy="279031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FD95248-4F60-E8A2-32D0-D824332A4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3632" y="1886577"/>
            <a:ext cx="279031" cy="279031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36438644-67DB-2BC1-5C3B-9C3DB0B49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629" y="2092627"/>
            <a:ext cx="279031" cy="279031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172F5762-97DA-E41A-1EAB-7DF85741A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4484" y="1795659"/>
            <a:ext cx="279031" cy="279031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66DE454B-B733-717F-49A3-BDF1F76D4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4569" y="2115062"/>
            <a:ext cx="279031" cy="279031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4EF9138D-4436-B3DE-E819-2DF49861B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4367" y="1859741"/>
            <a:ext cx="279031" cy="27903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B2FF156-1CBE-A487-5BC3-F502B4500212}"/>
              </a:ext>
            </a:extLst>
          </p:cNvPr>
          <p:cNvSpPr txBox="1"/>
          <p:nvPr/>
        </p:nvSpPr>
        <p:spPr>
          <a:xfrm>
            <a:off x="6433522" y="1850046"/>
            <a:ext cx="63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15</a:t>
            </a:r>
            <a:endParaRPr lang="en-GB" sz="2000" b="1" dirty="0"/>
          </a:p>
        </p:txBody>
      </p:sp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D2CC5212-E2CF-BE0A-C8E5-292DD5AEF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1641" y="2562215"/>
            <a:ext cx="279031" cy="279031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2F80D3F2-042F-0765-8504-B3F85CED2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9500" y="2517584"/>
            <a:ext cx="279031" cy="279031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C824D08B-F1A3-EDD3-528D-CE02FFB6E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9710" y="2370781"/>
            <a:ext cx="279031" cy="279031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6DA2641B-107D-EF14-E167-23EF80582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8418" y="2752944"/>
            <a:ext cx="279031" cy="279031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ACB4DF9B-052D-6B1A-C253-9F8ECAE27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7131" y="2451800"/>
            <a:ext cx="279031" cy="279031"/>
          </a:xfrm>
          <a:prstGeom prst="rect">
            <a:avLst/>
          </a:prstGeom>
        </p:spPr>
      </p:pic>
      <p:pic>
        <p:nvPicPr>
          <p:cNvPr id="59" name="Graphic 58" descr="Man with solid fill">
            <a:extLst>
              <a:ext uri="{FF2B5EF4-FFF2-40B4-BE49-F238E27FC236}">
                <a16:creationId xmlns:a16="http://schemas.microsoft.com/office/drawing/2014/main" id="{BE0C59EA-2CB1-0018-F7D5-95BE24E15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2356" y="2373610"/>
            <a:ext cx="279031" cy="279031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CD6C8300-3E24-A9F7-6254-D1A845785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5901" y="2412677"/>
            <a:ext cx="279031" cy="279031"/>
          </a:xfrm>
          <a:prstGeom prst="rect">
            <a:avLst/>
          </a:prstGeom>
        </p:spPr>
      </p:pic>
      <p:pic>
        <p:nvPicPr>
          <p:cNvPr id="61" name="Graphic 60" descr="Man with solid fill">
            <a:extLst>
              <a:ext uri="{FF2B5EF4-FFF2-40B4-BE49-F238E27FC236}">
                <a16:creationId xmlns:a16="http://schemas.microsoft.com/office/drawing/2014/main" id="{FA66C305-EAB0-863E-C4BC-8FD65CA67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5570" y="2760277"/>
            <a:ext cx="279031" cy="279031"/>
          </a:xfrm>
          <a:prstGeom prst="rect">
            <a:avLst/>
          </a:prstGeom>
        </p:spPr>
      </p:pic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AC06DF20-8A82-597B-C41C-983B61C10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973" y="2718381"/>
            <a:ext cx="279031" cy="279031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9E6C6147-C121-7AE7-CF29-3F3801EF3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5675" y="2591315"/>
            <a:ext cx="279031" cy="27903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C00EDF3-449E-9005-19EC-434CD45BD2DB}"/>
              </a:ext>
            </a:extLst>
          </p:cNvPr>
          <p:cNvSpPr txBox="1"/>
          <p:nvPr/>
        </p:nvSpPr>
        <p:spPr>
          <a:xfrm>
            <a:off x="1961303" y="2395306"/>
            <a:ext cx="53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10</a:t>
            </a:r>
          </a:p>
        </p:txBody>
      </p:sp>
      <p:pic>
        <p:nvPicPr>
          <p:cNvPr id="66" name="Graphic 65" descr="Man with solid fill">
            <a:extLst>
              <a:ext uri="{FF2B5EF4-FFF2-40B4-BE49-F238E27FC236}">
                <a16:creationId xmlns:a16="http://schemas.microsoft.com/office/drawing/2014/main" id="{1B011D33-5470-289A-36FA-C43590DC7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6837" y="2481246"/>
            <a:ext cx="279031" cy="279031"/>
          </a:xfrm>
          <a:prstGeom prst="rect">
            <a:avLst/>
          </a:prstGeom>
        </p:spPr>
      </p:pic>
      <p:pic>
        <p:nvPicPr>
          <p:cNvPr id="67" name="Graphic 66" descr="Man with solid fill">
            <a:extLst>
              <a:ext uri="{FF2B5EF4-FFF2-40B4-BE49-F238E27FC236}">
                <a16:creationId xmlns:a16="http://schemas.microsoft.com/office/drawing/2014/main" id="{FEEB6E2A-CABB-AA05-C177-09C1FC809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1116" y="2653847"/>
            <a:ext cx="279031" cy="279031"/>
          </a:xfrm>
          <a:prstGeom prst="rect">
            <a:avLst/>
          </a:prstGeom>
        </p:spPr>
      </p:pic>
      <p:pic>
        <p:nvPicPr>
          <p:cNvPr id="68" name="Graphic 67" descr="Man with solid fill">
            <a:extLst>
              <a:ext uri="{FF2B5EF4-FFF2-40B4-BE49-F238E27FC236}">
                <a16:creationId xmlns:a16="http://schemas.microsoft.com/office/drawing/2014/main" id="{8312E978-4600-0A40-84FE-60F2D1F1E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7804" y="2591314"/>
            <a:ext cx="279031" cy="279031"/>
          </a:xfrm>
          <a:prstGeom prst="rect">
            <a:avLst/>
          </a:prstGeom>
        </p:spPr>
      </p:pic>
      <p:pic>
        <p:nvPicPr>
          <p:cNvPr id="69" name="Graphic 68" descr="Man with solid fill">
            <a:extLst>
              <a:ext uri="{FF2B5EF4-FFF2-40B4-BE49-F238E27FC236}">
                <a16:creationId xmlns:a16="http://schemas.microsoft.com/office/drawing/2014/main" id="{931ECBF7-D1BF-93A1-B6C0-F67CDC104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4029" y="2738443"/>
            <a:ext cx="279031" cy="279031"/>
          </a:xfrm>
          <a:prstGeom prst="rect">
            <a:avLst/>
          </a:prstGeom>
        </p:spPr>
      </p:pic>
      <p:pic>
        <p:nvPicPr>
          <p:cNvPr id="70" name="Graphic 69" descr="Man with solid fill">
            <a:extLst>
              <a:ext uri="{FF2B5EF4-FFF2-40B4-BE49-F238E27FC236}">
                <a16:creationId xmlns:a16="http://schemas.microsoft.com/office/drawing/2014/main" id="{50CCA12B-B5CD-B2BC-D596-BD3878776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3848" y="2718381"/>
            <a:ext cx="279031" cy="279031"/>
          </a:xfrm>
          <a:prstGeom prst="rect">
            <a:avLst/>
          </a:prstGeom>
        </p:spPr>
      </p:pic>
      <p:pic>
        <p:nvPicPr>
          <p:cNvPr id="71" name="Graphic 70" descr="Man with solid fill">
            <a:extLst>
              <a:ext uri="{FF2B5EF4-FFF2-40B4-BE49-F238E27FC236}">
                <a16:creationId xmlns:a16="http://schemas.microsoft.com/office/drawing/2014/main" id="{AFBAD960-E91F-726C-6DE4-E060A85CB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9255" y="2513125"/>
            <a:ext cx="279031" cy="279031"/>
          </a:xfrm>
          <a:prstGeom prst="rect">
            <a:avLst/>
          </a:prstGeom>
        </p:spPr>
      </p:pic>
      <p:pic>
        <p:nvPicPr>
          <p:cNvPr id="72" name="Graphic 71" descr="Man with solid fill">
            <a:extLst>
              <a:ext uri="{FF2B5EF4-FFF2-40B4-BE49-F238E27FC236}">
                <a16:creationId xmlns:a16="http://schemas.microsoft.com/office/drawing/2014/main" id="{9B2040F9-9046-4F0D-345B-DA5DB48CB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9470" y="2394566"/>
            <a:ext cx="279031" cy="279031"/>
          </a:xfrm>
          <a:prstGeom prst="rect">
            <a:avLst/>
          </a:prstGeom>
        </p:spPr>
      </p:pic>
      <p:pic>
        <p:nvPicPr>
          <p:cNvPr id="73" name="Graphic 72" descr="Man with solid fill">
            <a:extLst>
              <a:ext uri="{FF2B5EF4-FFF2-40B4-BE49-F238E27FC236}">
                <a16:creationId xmlns:a16="http://schemas.microsoft.com/office/drawing/2014/main" id="{5F3ADF5E-81EB-0B96-FFAB-D09657DFF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3999" y="2744820"/>
            <a:ext cx="279031" cy="27903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5C2D565-F586-EFF9-ECAE-91757564E37A}"/>
              </a:ext>
            </a:extLst>
          </p:cNvPr>
          <p:cNvSpPr txBox="1"/>
          <p:nvPr/>
        </p:nvSpPr>
        <p:spPr>
          <a:xfrm>
            <a:off x="6608894" y="2447599"/>
            <a:ext cx="53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8</a:t>
            </a:r>
          </a:p>
        </p:txBody>
      </p:sp>
      <p:pic>
        <p:nvPicPr>
          <p:cNvPr id="74" name="Graphic 73" descr="Man with solid fill">
            <a:extLst>
              <a:ext uri="{FF2B5EF4-FFF2-40B4-BE49-F238E27FC236}">
                <a16:creationId xmlns:a16="http://schemas.microsoft.com/office/drawing/2014/main" id="{CFA8F9BD-4794-2645-6134-193570CF78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8929" y="3081751"/>
            <a:ext cx="279031" cy="279031"/>
          </a:xfrm>
          <a:prstGeom prst="rect">
            <a:avLst/>
          </a:prstGeom>
        </p:spPr>
      </p:pic>
      <p:pic>
        <p:nvPicPr>
          <p:cNvPr id="75" name="Graphic 74" descr="Man with solid fill">
            <a:extLst>
              <a:ext uri="{FF2B5EF4-FFF2-40B4-BE49-F238E27FC236}">
                <a16:creationId xmlns:a16="http://schemas.microsoft.com/office/drawing/2014/main" id="{08AD4679-5C0B-E15E-0FF2-302F9A253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7536" y="3258596"/>
            <a:ext cx="279031" cy="279031"/>
          </a:xfrm>
          <a:prstGeom prst="rect">
            <a:avLst/>
          </a:prstGeom>
        </p:spPr>
      </p:pic>
      <p:pic>
        <p:nvPicPr>
          <p:cNvPr id="76" name="Graphic 75" descr="Man with solid fill">
            <a:extLst>
              <a:ext uri="{FF2B5EF4-FFF2-40B4-BE49-F238E27FC236}">
                <a16:creationId xmlns:a16="http://schemas.microsoft.com/office/drawing/2014/main" id="{51CDC2CD-4CC8-AE07-C376-C406E13C9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7130" y="3103127"/>
            <a:ext cx="279031" cy="279031"/>
          </a:xfrm>
          <a:prstGeom prst="rect">
            <a:avLst/>
          </a:prstGeom>
        </p:spPr>
      </p:pic>
      <p:pic>
        <p:nvPicPr>
          <p:cNvPr id="77" name="Graphic 76" descr="Man with solid fill">
            <a:extLst>
              <a:ext uri="{FF2B5EF4-FFF2-40B4-BE49-F238E27FC236}">
                <a16:creationId xmlns:a16="http://schemas.microsoft.com/office/drawing/2014/main" id="{619B54AD-D591-2261-3D5E-AB2969F17F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9335" y="3367249"/>
            <a:ext cx="279031" cy="279031"/>
          </a:xfrm>
          <a:prstGeom prst="rect">
            <a:avLst/>
          </a:prstGeom>
        </p:spPr>
      </p:pic>
      <p:pic>
        <p:nvPicPr>
          <p:cNvPr id="78" name="Graphic 77" descr="Man with solid fill">
            <a:extLst>
              <a:ext uri="{FF2B5EF4-FFF2-40B4-BE49-F238E27FC236}">
                <a16:creationId xmlns:a16="http://schemas.microsoft.com/office/drawing/2014/main" id="{804C828A-3B96-C0F7-3249-0BB03D60A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9015" y="3337809"/>
            <a:ext cx="279031" cy="279031"/>
          </a:xfrm>
          <a:prstGeom prst="rect">
            <a:avLst/>
          </a:prstGeom>
        </p:spPr>
      </p:pic>
      <p:pic>
        <p:nvPicPr>
          <p:cNvPr id="79" name="Graphic 78" descr="Man with solid fill">
            <a:extLst>
              <a:ext uri="{FF2B5EF4-FFF2-40B4-BE49-F238E27FC236}">
                <a16:creationId xmlns:a16="http://schemas.microsoft.com/office/drawing/2014/main" id="{9DBBA2F6-7F72-3BD5-9D83-2544AC074A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6566" y="3313990"/>
            <a:ext cx="279031" cy="279031"/>
          </a:xfrm>
          <a:prstGeom prst="rect">
            <a:avLst/>
          </a:prstGeom>
        </p:spPr>
      </p:pic>
      <p:pic>
        <p:nvPicPr>
          <p:cNvPr id="80" name="Graphic 79" descr="Man with solid fill">
            <a:extLst>
              <a:ext uri="{FF2B5EF4-FFF2-40B4-BE49-F238E27FC236}">
                <a16:creationId xmlns:a16="http://schemas.microsoft.com/office/drawing/2014/main" id="{E3414027-588A-FF72-0284-4918927BE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6704" y="3229634"/>
            <a:ext cx="279031" cy="279031"/>
          </a:xfrm>
          <a:prstGeom prst="rect">
            <a:avLst/>
          </a:prstGeom>
        </p:spPr>
      </p:pic>
      <p:pic>
        <p:nvPicPr>
          <p:cNvPr id="81" name="Graphic 80" descr="Man with solid fill">
            <a:extLst>
              <a:ext uri="{FF2B5EF4-FFF2-40B4-BE49-F238E27FC236}">
                <a16:creationId xmlns:a16="http://schemas.microsoft.com/office/drawing/2014/main" id="{17D7B1EE-BC54-8A8B-D83C-CC2E7BBD4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3981" y="3099059"/>
            <a:ext cx="279031" cy="279031"/>
          </a:xfrm>
          <a:prstGeom prst="rect">
            <a:avLst/>
          </a:prstGeom>
        </p:spPr>
      </p:pic>
      <p:pic>
        <p:nvPicPr>
          <p:cNvPr id="82" name="Graphic 81" descr="Man with solid fill">
            <a:extLst>
              <a:ext uri="{FF2B5EF4-FFF2-40B4-BE49-F238E27FC236}">
                <a16:creationId xmlns:a16="http://schemas.microsoft.com/office/drawing/2014/main" id="{4FA577D3-73C4-95A7-6082-1A5249BAC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5054" y="3096010"/>
            <a:ext cx="279031" cy="279031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E177FD35-89D7-CF38-1BAC-3C6BB42F6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3552" y="3143648"/>
            <a:ext cx="279031" cy="279031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DED9A982-12E8-F09C-DDF4-2334EC61F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794" y="3027819"/>
            <a:ext cx="279031" cy="279031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8D030E2D-94B5-B926-44DC-499D1B2B3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8534" y="3387107"/>
            <a:ext cx="279031" cy="279031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58E9D82C-4382-2AD1-4298-5FE28815A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0583" y="3092565"/>
            <a:ext cx="279031" cy="279031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22940CC0-FA83-CBFD-0655-4211D600A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6023" y="3154329"/>
            <a:ext cx="279031" cy="279031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19BB7CB-D049-72BC-445A-E9C1F140F93D}"/>
              </a:ext>
            </a:extLst>
          </p:cNvPr>
          <p:cNvSpPr txBox="1"/>
          <p:nvPr/>
        </p:nvSpPr>
        <p:spPr>
          <a:xfrm>
            <a:off x="1966364" y="3080806"/>
            <a:ext cx="61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14</a:t>
            </a:r>
          </a:p>
        </p:txBody>
      </p:sp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6ADC71E1-01EA-CD62-4EEF-92A2333ED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7841" y="3075259"/>
            <a:ext cx="279031" cy="279031"/>
          </a:xfrm>
          <a:prstGeom prst="rect">
            <a:avLst/>
          </a:prstGeom>
        </p:spPr>
      </p:pic>
      <p:pic>
        <p:nvPicPr>
          <p:cNvPr id="91" name="Graphic 90" descr="Man with solid fill">
            <a:extLst>
              <a:ext uri="{FF2B5EF4-FFF2-40B4-BE49-F238E27FC236}">
                <a16:creationId xmlns:a16="http://schemas.microsoft.com/office/drawing/2014/main" id="{F6A8CAFB-3E16-0F6D-A857-E290F5BCC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1661" y="3058778"/>
            <a:ext cx="279031" cy="279031"/>
          </a:xfrm>
          <a:prstGeom prst="rect">
            <a:avLst/>
          </a:prstGeom>
        </p:spPr>
      </p:pic>
      <p:pic>
        <p:nvPicPr>
          <p:cNvPr id="92" name="Graphic 91" descr="Man with solid fill">
            <a:extLst>
              <a:ext uri="{FF2B5EF4-FFF2-40B4-BE49-F238E27FC236}">
                <a16:creationId xmlns:a16="http://schemas.microsoft.com/office/drawing/2014/main" id="{3A9D1148-FA96-63F2-84C5-E72B772FD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6203" y="3161490"/>
            <a:ext cx="279031" cy="279031"/>
          </a:xfrm>
          <a:prstGeom prst="rect">
            <a:avLst/>
          </a:prstGeom>
        </p:spPr>
      </p:pic>
      <p:pic>
        <p:nvPicPr>
          <p:cNvPr id="93" name="Graphic 92" descr="Man with solid fill">
            <a:extLst>
              <a:ext uri="{FF2B5EF4-FFF2-40B4-BE49-F238E27FC236}">
                <a16:creationId xmlns:a16="http://schemas.microsoft.com/office/drawing/2014/main" id="{1982E6E1-C48C-67D7-22F9-97EF2ACF2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28630" y="3109604"/>
            <a:ext cx="279031" cy="279031"/>
          </a:xfrm>
          <a:prstGeom prst="rect">
            <a:avLst/>
          </a:prstGeom>
        </p:spPr>
      </p:pic>
      <p:pic>
        <p:nvPicPr>
          <p:cNvPr id="94" name="Graphic 93" descr="Man with solid fill">
            <a:extLst>
              <a:ext uri="{FF2B5EF4-FFF2-40B4-BE49-F238E27FC236}">
                <a16:creationId xmlns:a16="http://schemas.microsoft.com/office/drawing/2014/main" id="{10E7AFC0-649C-7C71-05A8-A87EA5ABC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4006" y="3267933"/>
            <a:ext cx="279031" cy="279031"/>
          </a:xfrm>
          <a:prstGeom prst="rect">
            <a:avLst/>
          </a:prstGeom>
        </p:spPr>
      </p:pic>
      <p:pic>
        <p:nvPicPr>
          <p:cNvPr id="95" name="Graphic 94" descr="Man with solid fill">
            <a:extLst>
              <a:ext uri="{FF2B5EF4-FFF2-40B4-BE49-F238E27FC236}">
                <a16:creationId xmlns:a16="http://schemas.microsoft.com/office/drawing/2014/main" id="{87522BA6-76C0-FDA5-4F2E-93FF57CDE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0345" y="3058777"/>
            <a:ext cx="279031" cy="279031"/>
          </a:xfrm>
          <a:prstGeom prst="rect">
            <a:avLst/>
          </a:prstGeom>
        </p:spPr>
      </p:pic>
      <p:pic>
        <p:nvPicPr>
          <p:cNvPr id="96" name="Graphic 95" descr="Man with solid fill">
            <a:extLst>
              <a:ext uri="{FF2B5EF4-FFF2-40B4-BE49-F238E27FC236}">
                <a16:creationId xmlns:a16="http://schemas.microsoft.com/office/drawing/2014/main" id="{0497A462-CD1D-DA7C-1BA2-C148CAE5F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4728" y="3387106"/>
            <a:ext cx="279031" cy="279031"/>
          </a:xfrm>
          <a:prstGeom prst="rect">
            <a:avLst/>
          </a:prstGeom>
        </p:spPr>
      </p:pic>
      <p:pic>
        <p:nvPicPr>
          <p:cNvPr id="97" name="Graphic 96" descr="Man with solid fill">
            <a:extLst>
              <a:ext uri="{FF2B5EF4-FFF2-40B4-BE49-F238E27FC236}">
                <a16:creationId xmlns:a16="http://schemas.microsoft.com/office/drawing/2014/main" id="{7F2B2BA4-83E3-AAE0-018C-38BF7279A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7433" y="3143648"/>
            <a:ext cx="279031" cy="279031"/>
          </a:xfrm>
          <a:prstGeom prst="rect">
            <a:avLst/>
          </a:prstGeom>
        </p:spPr>
      </p:pic>
      <p:pic>
        <p:nvPicPr>
          <p:cNvPr id="98" name="Graphic 97" descr="Man with solid fill">
            <a:extLst>
              <a:ext uri="{FF2B5EF4-FFF2-40B4-BE49-F238E27FC236}">
                <a16:creationId xmlns:a16="http://schemas.microsoft.com/office/drawing/2014/main" id="{29EF1639-3869-4C7F-2795-4F8D4A447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2640" y="3475067"/>
            <a:ext cx="279031" cy="279031"/>
          </a:xfrm>
          <a:prstGeom prst="rect">
            <a:avLst/>
          </a:prstGeom>
        </p:spPr>
      </p:pic>
      <p:pic>
        <p:nvPicPr>
          <p:cNvPr id="99" name="Graphic 98" descr="Man with solid fill">
            <a:extLst>
              <a:ext uri="{FF2B5EF4-FFF2-40B4-BE49-F238E27FC236}">
                <a16:creationId xmlns:a16="http://schemas.microsoft.com/office/drawing/2014/main" id="{B815DF0A-02C4-4718-E54D-D19D3AF318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4571" y="3198292"/>
            <a:ext cx="279031" cy="279031"/>
          </a:xfrm>
          <a:prstGeom prst="rect">
            <a:avLst/>
          </a:prstGeom>
        </p:spPr>
      </p:pic>
      <p:pic>
        <p:nvPicPr>
          <p:cNvPr id="100" name="Graphic 99" descr="Man with solid fill">
            <a:extLst>
              <a:ext uri="{FF2B5EF4-FFF2-40B4-BE49-F238E27FC236}">
                <a16:creationId xmlns:a16="http://schemas.microsoft.com/office/drawing/2014/main" id="{D82EF100-0A4D-0D48-E38F-E6876C2E0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8080" y="3267933"/>
            <a:ext cx="279031" cy="27903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4E1E0F2D-EC89-6C86-9AD9-9B111C8C1A71}"/>
              </a:ext>
            </a:extLst>
          </p:cNvPr>
          <p:cNvSpPr txBox="1"/>
          <p:nvPr/>
        </p:nvSpPr>
        <p:spPr>
          <a:xfrm>
            <a:off x="6476205" y="3006573"/>
            <a:ext cx="64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11</a:t>
            </a:r>
          </a:p>
        </p:txBody>
      </p:sp>
      <p:pic>
        <p:nvPicPr>
          <p:cNvPr id="101" name="Graphic 100" descr="Man with solid fill">
            <a:extLst>
              <a:ext uri="{FF2B5EF4-FFF2-40B4-BE49-F238E27FC236}">
                <a16:creationId xmlns:a16="http://schemas.microsoft.com/office/drawing/2014/main" id="{B62E6143-D1FC-DC79-9B28-B008685F2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7369" y="3703658"/>
            <a:ext cx="279031" cy="279031"/>
          </a:xfrm>
          <a:prstGeom prst="rect">
            <a:avLst/>
          </a:prstGeom>
        </p:spPr>
      </p:pic>
      <p:pic>
        <p:nvPicPr>
          <p:cNvPr id="102" name="Graphic 101" descr="Man with solid fill">
            <a:extLst>
              <a:ext uri="{FF2B5EF4-FFF2-40B4-BE49-F238E27FC236}">
                <a16:creationId xmlns:a16="http://schemas.microsoft.com/office/drawing/2014/main" id="{91CA56F3-0851-2AD1-AB94-A0BD18CF9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24051" y="3710381"/>
            <a:ext cx="279031" cy="279031"/>
          </a:xfrm>
          <a:prstGeom prst="rect">
            <a:avLst/>
          </a:prstGeom>
        </p:spPr>
      </p:pic>
      <p:pic>
        <p:nvPicPr>
          <p:cNvPr id="103" name="Graphic 102" descr="Man with solid fill">
            <a:extLst>
              <a:ext uri="{FF2B5EF4-FFF2-40B4-BE49-F238E27FC236}">
                <a16:creationId xmlns:a16="http://schemas.microsoft.com/office/drawing/2014/main" id="{11A379BF-24AC-5884-976D-3EC449A00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39015" y="3813725"/>
            <a:ext cx="279031" cy="279031"/>
          </a:xfrm>
          <a:prstGeom prst="rect">
            <a:avLst/>
          </a:prstGeom>
        </p:spPr>
      </p:pic>
      <p:pic>
        <p:nvPicPr>
          <p:cNvPr id="104" name="Graphic 103" descr="Man with solid fill">
            <a:extLst>
              <a:ext uri="{FF2B5EF4-FFF2-40B4-BE49-F238E27FC236}">
                <a16:creationId xmlns:a16="http://schemas.microsoft.com/office/drawing/2014/main" id="{A2F8DE02-A01B-653A-057A-260397A4C3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5505" y="3896067"/>
            <a:ext cx="279031" cy="279031"/>
          </a:xfrm>
          <a:prstGeom prst="rect">
            <a:avLst/>
          </a:prstGeom>
        </p:spPr>
      </p:pic>
      <p:pic>
        <p:nvPicPr>
          <p:cNvPr id="105" name="Graphic 104" descr="Man with solid fill">
            <a:extLst>
              <a:ext uri="{FF2B5EF4-FFF2-40B4-BE49-F238E27FC236}">
                <a16:creationId xmlns:a16="http://schemas.microsoft.com/office/drawing/2014/main" id="{4851AF18-F292-F5FE-C467-3479E717B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70852" y="3696855"/>
            <a:ext cx="279031" cy="279031"/>
          </a:xfrm>
          <a:prstGeom prst="rect">
            <a:avLst/>
          </a:prstGeom>
        </p:spPr>
      </p:pic>
      <p:pic>
        <p:nvPicPr>
          <p:cNvPr id="106" name="Graphic 105" descr="Man with solid fill">
            <a:extLst>
              <a:ext uri="{FF2B5EF4-FFF2-40B4-BE49-F238E27FC236}">
                <a16:creationId xmlns:a16="http://schemas.microsoft.com/office/drawing/2014/main" id="{E6740B37-A08A-7C49-ED11-5A2D863E22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6598" y="3882469"/>
            <a:ext cx="279031" cy="279031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A7C8D2F3-0DDE-B82C-07FA-2B8228494614}"/>
              </a:ext>
            </a:extLst>
          </p:cNvPr>
          <p:cNvSpPr txBox="1"/>
          <p:nvPr/>
        </p:nvSpPr>
        <p:spPr>
          <a:xfrm>
            <a:off x="2024932" y="3721237"/>
            <a:ext cx="88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6</a:t>
            </a:r>
          </a:p>
        </p:txBody>
      </p:sp>
      <p:pic>
        <p:nvPicPr>
          <p:cNvPr id="109" name="Graphic 108" descr="Man with solid fill">
            <a:extLst>
              <a:ext uri="{FF2B5EF4-FFF2-40B4-BE49-F238E27FC236}">
                <a16:creationId xmlns:a16="http://schemas.microsoft.com/office/drawing/2014/main" id="{DBB14E69-1205-3EAC-7A92-66B2E85DED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36687" y="3666137"/>
            <a:ext cx="279031" cy="279031"/>
          </a:xfrm>
          <a:prstGeom prst="rect">
            <a:avLst/>
          </a:prstGeom>
        </p:spPr>
      </p:pic>
      <p:pic>
        <p:nvPicPr>
          <p:cNvPr id="110" name="Graphic 109" descr="Man with solid fill">
            <a:extLst>
              <a:ext uri="{FF2B5EF4-FFF2-40B4-BE49-F238E27FC236}">
                <a16:creationId xmlns:a16="http://schemas.microsoft.com/office/drawing/2014/main" id="{DADF4EA1-8901-EA69-FD31-91F8E658E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7663" y="3845605"/>
            <a:ext cx="279031" cy="279031"/>
          </a:xfrm>
          <a:prstGeom prst="rect">
            <a:avLst/>
          </a:prstGeom>
        </p:spPr>
      </p:pic>
      <p:pic>
        <p:nvPicPr>
          <p:cNvPr id="111" name="Graphic 110" descr="Man with solid fill">
            <a:extLst>
              <a:ext uri="{FF2B5EF4-FFF2-40B4-BE49-F238E27FC236}">
                <a16:creationId xmlns:a16="http://schemas.microsoft.com/office/drawing/2014/main" id="{55D9D8E2-72A8-248F-ACFC-AD64E5DC1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3051" y="3733351"/>
            <a:ext cx="279031" cy="279031"/>
          </a:xfrm>
          <a:prstGeom prst="rect">
            <a:avLst/>
          </a:prstGeom>
        </p:spPr>
      </p:pic>
      <p:pic>
        <p:nvPicPr>
          <p:cNvPr id="112" name="Graphic 111" descr="Man with solid fill">
            <a:extLst>
              <a:ext uri="{FF2B5EF4-FFF2-40B4-BE49-F238E27FC236}">
                <a16:creationId xmlns:a16="http://schemas.microsoft.com/office/drawing/2014/main" id="{1BEF40F9-F5E5-7E38-0A6C-2811B1F49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88955" y="3860589"/>
            <a:ext cx="279031" cy="279031"/>
          </a:xfrm>
          <a:prstGeom prst="rect">
            <a:avLst/>
          </a:prstGeom>
        </p:spPr>
      </p:pic>
      <p:pic>
        <p:nvPicPr>
          <p:cNvPr id="113" name="Graphic 112" descr="Man with solid fill">
            <a:extLst>
              <a:ext uri="{FF2B5EF4-FFF2-40B4-BE49-F238E27FC236}">
                <a16:creationId xmlns:a16="http://schemas.microsoft.com/office/drawing/2014/main" id="{CB03A953-3AE4-88ED-FA62-A7A2DA1E1D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3030" y="3816784"/>
            <a:ext cx="279031" cy="279031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CA612C3-9E2F-3D90-AA6C-DF8EAA7C7AF1}"/>
              </a:ext>
            </a:extLst>
          </p:cNvPr>
          <p:cNvSpPr txBox="1"/>
          <p:nvPr/>
        </p:nvSpPr>
        <p:spPr>
          <a:xfrm>
            <a:off x="6593506" y="3627022"/>
            <a:ext cx="42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5</a:t>
            </a:r>
          </a:p>
        </p:txBody>
      </p:sp>
      <p:pic>
        <p:nvPicPr>
          <p:cNvPr id="114" name="Graphic 113" descr="Man with solid fill">
            <a:extLst>
              <a:ext uri="{FF2B5EF4-FFF2-40B4-BE49-F238E27FC236}">
                <a16:creationId xmlns:a16="http://schemas.microsoft.com/office/drawing/2014/main" id="{98B7447F-C709-874F-F7FC-2DDA096E1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3793" y="4430005"/>
            <a:ext cx="279031" cy="279031"/>
          </a:xfrm>
          <a:prstGeom prst="rect">
            <a:avLst/>
          </a:prstGeom>
        </p:spPr>
      </p:pic>
      <p:pic>
        <p:nvPicPr>
          <p:cNvPr id="115" name="Graphic 114" descr="Man with solid fill">
            <a:extLst>
              <a:ext uri="{FF2B5EF4-FFF2-40B4-BE49-F238E27FC236}">
                <a16:creationId xmlns:a16="http://schemas.microsoft.com/office/drawing/2014/main" id="{4BE9687F-514B-0913-2122-03F7475CE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40959" y="4609708"/>
            <a:ext cx="279031" cy="279031"/>
          </a:xfrm>
          <a:prstGeom prst="rect">
            <a:avLst/>
          </a:prstGeom>
        </p:spPr>
      </p:pic>
      <p:pic>
        <p:nvPicPr>
          <p:cNvPr id="116" name="Graphic 115" descr="Man with solid fill">
            <a:extLst>
              <a:ext uri="{FF2B5EF4-FFF2-40B4-BE49-F238E27FC236}">
                <a16:creationId xmlns:a16="http://schemas.microsoft.com/office/drawing/2014/main" id="{0E8FAD97-9356-DAB5-1EB1-8A182BEEE3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1568" y="4278981"/>
            <a:ext cx="279031" cy="279031"/>
          </a:xfrm>
          <a:prstGeom prst="rect">
            <a:avLst/>
          </a:prstGeom>
        </p:spPr>
      </p:pic>
      <p:pic>
        <p:nvPicPr>
          <p:cNvPr id="117" name="Graphic 116" descr="Man with solid fill">
            <a:extLst>
              <a:ext uri="{FF2B5EF4-FFF2-40B4-BE49-F238E27FC236}">
                <a16:creationId xmlns:a16="http://schemas.microsoft.com/office/drawing/2014/main" id="{D6B7E936-BB9B-094E-3941-FF1D187669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6574" y="4266260"/>
            <a:ext cx="279031" cy="279031"/>
          </a:xfrm>
          <a:prstGeom prst="rect">
            <a:avLst/>
          </a:prstGeom>
        </p:spPr>
      </p:pic>
      <p:pic>
        <p:nvPicPr>
          <p:cNvPr id="118" name="Graphic 117" descr="Man with solid fill">
            <a:extLst>
              <a:ext uri="{FF2B5EF4-FFF2-40B4-BE49-F238E27FC236}">
                <a16:creationId xmlns:a16="http://schemas.microsoft.com/office/drawing/2014/main" id="{D589874E-0AC6-2D62-2BD7-8D66F17B24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22587" y="4244879"/>
            <a:ext cx="279031" cy="279031"/>
          </a:xfrm>
          <a:prstGeom prst="rect">
            <a:avLst/>
          </a:prstGeom>
        </p:spPr>
      </p:pic>
      <p:pic>
        <p:nvPicPr>
          <p:cNvPr id="119" name="Graphic 118" descr="Man with solid fill">
            <a:extLst>
              <a:ext uri="{FF2B5EF4-FFF2-40B4-BE49-F238E27FC236}">
                <a16:creationId xmlns:a16="http://schemas.microsoft.com/office/drawing/2014/main" id="{E1BC1451-56A6-D16F-FE81-4674D891F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06385" y="4481099"/>
            <a:ext cx="279031" cy="279031"/>
          </a:xfrm>
          <a:prstGeom prst="rect">
            <a:avLst/>
          </a:prstGeom>
        </p:spPr>
      </p:pic>
      <p:pic>
        <p:nvPicPr>
          <p:cNvPr id="120" name="Graphic 119" descr="Man with solid fill">
            <a:extLst>
              <a:ext uri="{FF2B5EF4-FFF2-40B4-BE49-F238E27FC236}">
                <a16:creationId xmlns:a16="http://schemas.microsoft.com/office/drawing/2014/main" id="{440B18C0-A012-B4A2-7DF7-1D8B6FCA43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05931" y="4339224"/>
            <a:ext cx="279031" cy="279031"/>
          </a:xfrm>
          <a:prstGeom prst="rect">
            <a:avLst/>
          </a:prstGeom>
        </p:spPr>
      </p:pic>
      <p:pic>
        <p:nvPicPr>
          <p:cNvPr id="121" name="Graphic 120" descr="Man with solid fill">
            <a:extLst>
              <a:ext uri="{FF2B5EF4-FFF2-40B4-BE49-F238E27FC236}">
                <a16:creationId xmlns:a16="http://schemas.microsoft.com/office/drawing/2014/main" id="{6A47D448-467A-8728-CBDA-03F23F79D2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43305" y="4525080"/>
            <a:ext cx="279031" cy="279031"/>
          </a:xfrm>
          <a:prstGeom prst="rect">
            <a:avLst/>
          </a:prstGeom>
        </p:spPr>
      </p:pic>
      <p:pic>
        <p:nvPicPr>
          <p:cNvPr id="122" name="Graphic 121" descr="Man with solid fill">
            <a:extLst>
              <a:ext uri="{FF2B5EF4-FFF2-40B4-BE49-F238E27FC236}">
                <a16:creationId xmlns:a16="http://schemas.microsoft.com/office/drawing/2014/main" id="{820F5C4C-A2F9-C77B-7689-577B248556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17058" y="4254546"/>
            <a:ext cx="279031" cy="279031"/>
          </a:xfrm>
          <a:prstGeom prst="rect">
            <a:avLst/>
          </a:prstGeom>
        </p:spPr>
      </p:pic>
      <p:pic>
        <p:nvPicPr>
          <p:cNvPr id="123" name="Graphic 122" descr="Man with solid fill">
            <a:extLst>
              <a:ext uri="{FF2B5EF4-FFF2-40B4-BE49-F238E27FC236}">
                <a16:creationId xmlns:a16="http://schemas.microsoft.com/office/drawing/2014/main" id="{06DD6C44-C360-2B8F-8E42-6C8EE12E8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78840" y="4641375"/>
            <a:ext cx="279031" cy="279031"/>
          </a:xfrm>
          <a:prstGeom prst="rect">
            <a:avLst/>
          </a:prstGeom>
        </p:spPr>
      </p:pic>
      <p:pic>
        <p:nvPicPr>
          <p:cNvPr id="124" name="Graphic 123" descr="Man with solid fill">
            <a:extLst>
              <a:ext uri="{FF2B5EF4-FFF2-40B4-BE49-F238E27FC236}">
                <a16:creationId xmlns:a16="http://schemas.microsoft.com/office/drawing/2014/main" id="{DBE78504-2A49-583B-7970-011032C35F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09441" y="4433576"/>
            <a:ext cx="279031" cy="279031"/>
          </a:xfrm>
          <a:prstGeom prst="rect">
            <a:avLst/>
          </a:prstGeom>
        </p:spPr>
      </p:pic>
      <p:pic>
        <p:nvPicPr>
          <p:cNvPr id="125" name="Graphic 124" descr="Man with solid fill">
            <a:extLst>
              <a:ext uri="{FF2B5EF4-FFF2-40B4-BE49-F238E27FC236}">
                <a16:creationId xmlns:a16="http://schemas.microsoft.com/office/drawing/2014/main" id="{B9DD8A3C-1D8E-A7CF-11A3-7BDD3B2C26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2448" y="4576651"/>
            <a:ext cx="279031" cy="279031"/>
          </a:xfrm>
          <a:prstGeom prst="rect">
            <a:avLst/>
          </a:prstGeom>
        </p:spPr>
      </p:pic>
      <p:pic>
        <p:nvPicPr>
          <p:cNvPr id="126" name="Graphic 125" descr="Man with solid fill">
            <a:extLst>
              <a:ext uri="{FF2B5EF4-FFF2-40B4-BE49-F238E27FC236}">
                <a16:creationId xmlns:a16="http://schemas.microsoft.com/office/drawing/2014/main" id="{382BB38F-E7B0-0811-9D06-4C90384A04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85085" y="4197497"/>
            <a:ext cx="279031" cy="279031"/>
          </a:xfrm>
          <a:prstGeom prst="rect">
            <a:avLst/>
          </a:prstGeom>
        </p:spPr>
      </p:pic>
      <p:pic>
        <p:nvPicPr>
          <p:cNvPr id="127" name="Graphic 126" descr="Man with solid fill">
            <a:extLst>
              <a:ext uri="{FF2B5EF4-FFF2-40B4-BE49-F238E27FC236}">
                <a16:creationId xmlns:a16="http://schemas.microsoft.com/office/drawing/2014/main" id="{BADA6FA1-84C7-FFA7-8275-809DB8DC16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27449" y="4516956"/>
            <a:ext cx="279031" cy="279031"/>
          </a:xfrm>
          <a:prstGeom prst="rect">
            <a:avLst/>
          </a:prstGeom>
        </p:spPr>
      </p:pic>
      <p:pic>
        <p:nvPicPr>
          <p:cNvPr id="128" name="Graphic 127" descr="Man with solid fill">
            <a:extLst>
              <a:ext uri="{FF2B5EF4-FFF2-40B4-BE49-F238E27FC236}">
                <a16:creationId xmlns:a16="http://schemas.microsoft.com/office/drawing/2014/main" id="{60D267AC-63EE-3020-17DB-27C72C2E79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15263" y="4210277"/>
            <a:ext cx="279031" cy="279031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9292780C-A41B-584C-2653-78B2FFE1EC87}"/>
              </a:ext>
            </a:extLst>
          </p:cNvPr>
          <p:cNvSpPr txBox="1"/>
          <p:nvPr/>
        </p:nvSpPr>
        <p:spPr>
          <a:xfrm>
            <a:off x="1796365" y="418797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15</a:t>
            </a:r>
          </a:p>
        </p:txBody>
      </p:sp>
      <p:pic>
        <p:nvPicPr>
          <p:cNvPr id="131" name="Graphic 130" descr="Man with solid fill">
            <a:extLst>
              <a:ext uri="{FF2B5EF4-FFF2-40B4-BE49-F238E27FC236}">
                <a16:creationId xmlns:a16="http://schemas.microsoft.com/office/drawing/2014/main" id="{7D308BC7-42DC-A7DB-6B1F-40D3468F1A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8785" y="4246459"/>
            <a:ext cx="279031" cy="279031"/>
          </a:xfrm>
          <a:prstGeom prst="rect">
            <a:avLst/>
          </a:prstGeom>
        </p:spPr>
      </p:pic>
      <p:pic>
        <p:nvPicPr>
          <p:cNvPr id="132" name="Graphic 131" descr="Man with solid fill">
            <a:extLst>
              <a:ext uri="{FF2B5EF4-FFF2-40B4-BE49-F238E27FC236}">
                <a16:creationId xmlns:a16="http://schemas.microsoft.com/office/drawing/2014/main" id="{C013DE4D-F25D-45DE-59EE-443DBB6EDE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34967" y="4261540"/>
            <a:ext cx="279031" cy="279031"/>
          </a:xfrm>
          <a:prstGeom prst="rect">
            <a:avLst/>
          </a:prstGeom>
        </p:spPr>
      </p:pic>
      <p:pic>
        <p:nvPicPr>
          <p:cNvPr id="133" name="Graphic 132" descr="Man with solid fill">
            <a:extLst>
              <a:ext uri="{FF2B5EF4-FFF2-40B4-BE49-F238E27FC236}">
                <a16:creationId xmlns:a16="http://schemas.microsoft.com/office/drawing/2014/main" id="{6F8340F8-C56B-97CA-2F86-EB9AB270B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03585" y="4551259"/>
            <a:ext cx="279031" cy="279031"/>
          </a:xfrm>
          <a:prstGeom prst="rect">
            <a:avLst/>
          </a:prstGeom>
        </p:spPr>
      </p:pic>
      <p:pic>
        <p:nvPicPr>
          <p:cNvPr id="134" name="Graphic 133" descr="Man with solid fill">
            <a:extLst>
              <a:ext uri="{FF2B5EF4-FFF2-40B4-BE49-F238E27FC236}">
                <a16:creationId xmlns:a16="http://schemas.microsoft.com/office/drawing/2014/main" id="{9F4EDB80-8678-5C91-AC82-3EFC966B77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43995" y="4235024"/>
            <a:ext cx="279031" cy="279031"/>
          </a:xfrm>
          <a:prstGeom prst="rect">
            <a:avLst/>
          </a:prstGeom>
        </p:spPr>
      </p:pic>
      <p:pic>
        <p:nvPicPr>
          <p:cNvPr id="135" name="Graphic 134" descr="Man with solid fill">
            <a:extLst>
              <a:ext uri="{FF2B5EF4-FFF2-40B4-BE49-F238E27FC236}">
                <a16:creationId xmlns:a16="http://schemas.microsoft.com/office/drawing/2014/main" id="{0D85CFA2-AF29-C46C-6797-D6D5070AB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8773" y="4258351"/>
            <a:ext cx="279031" cy="279031"/>
          </a:xfrm>
          <a:prstGeom prst="rect">
            <a:avLst/>
          </a:prstGeom>
        </p:spPr>
      </p:pic>
      <p:pic>
        <p:nvPicPr>
          <p:cNvPr id="136" name="Graphic 135" descr="Man with solid fill">
            <a:extLst>
              <a:ext uri="{FF2B5EF4-FFF2-40B4-BE49-F238E27FC236}">
                <a16:creationId xmlns:a16="http://schemas.microsoft.com/office/drawing/2014/main" id="{0995B11B-FE64-B3B6-0327-38A00D6EC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9614" y="4361243"/>
            <a:ext cx="279031" cy="279031"/>
          </a:xfrm>
          <a:prstGeom prst="rect">
            <a:avLst/>
          </a:prstGeom>
        </p:spPr>
      </p:pic>
      <p:pic>
        <p:nvPicPr>
          <p:cNvPr id="137" name="Graphic 136" descr="Man with solid fill">
            <a:extLst>
              <a:ext uri="{FF2B5EF4-FFF2-40B4-BE49-F238E27FC236}">
                <a16:creationId xmlns:a16="http://schemas.microsoft.com/office/drawing/2014/main" id="{7298F185-7BF4-C654-1394-26DD5BF177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90345" y="4582683"/>
            <a:ext cx="279031" cy="279031"/>
          </a:xfrm>
          <a:prstGeom prst="rect">
            <a:avLst/>
          </a:prstGeom>
        </p:spPr>
      </p:pic>
      <p:pic>
        <p:nvPicPr>
          <p:cNvPr id="138" name="Graphic 137" descr="Man with solid fill">
            <a:extLst>
              <a:ext uri="{FF2B5EF4-FFF2-40B4-BE49-F238E27FC236}">
                <a16:creationId xmlns:a16="http://schemas.microsoft.com/office/drawing/2014/main" id="{0F0D7464-9102-1CA9-5FA8-13E884AC51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32433" y="4583448"/>
            <a:ext cx="279031" cy="279031"/>
          </a:xfrm>
          <a:prstGeom prst="rect">
            <a:avLst/>
          </a:prstGeom>
        </p:spPr>
      </p:pic>
      <p:pic>
        <p:nvPicPr>
          <p:cNvPr id="139" name="Graphic 138" descr="Man with solid fill">
            <a:extLst>
              <a:ext uri="{FF2B5EF4-FFF2-40B4-BE49-F238E27FC236}">
                <a16:creationId xmlns:a16="http://schemas.microsoft.com/office/drawing/2014/main" id="{28A85524-007D-3C63-CF0C-3E04CD6D2A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6298" y="4182898"/>
            <a:ext cx="279031" cy="279031"/>
          </a:xfrm>
          <a:prstGeom prst="rect">
            <a:avLst/>
          </a:prstGeom>
        </p:spPr>
      </p:pic>
      <p:pic>
        <p:nvPicPr>
          <p:cNvPr id="140" name="Graphic 139" descr="Man with solid fill">
            <a:extLst>
              <a:ext uri="{FF2B5EF4-FFF2-40B4-BE49-F238E27FC236}">
                <a16:creationId xmlns:a16="http://schemas.microsoft.com/office/drawing/2014/main" id="{F955B2EE-FEDD-1878-614A-EF2671D6B3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00636" y="4397867"/>
            <a:ext cx="279031" cy="279031"/>
          </a:xfrm>
          <a:prstGeom prst="rect">
            <a:avLst/>
          </a:prstGeom>
        </p:spPr>
      </p:pic>
      <p:pic>
        <p:nvPicPr>
          <p:cNvPr id="141" name="Graphic 140" descr="Man with solid fill">
            <a:extLst>
              <a:ext uri="{FF2B5EF4-FFF2-40B4-BE49-F238E27FC236}">
                <a16:creationId xmlns:a16="http://schemas.microsoft.com/office/drawing/2014/main" id="{7051B04B-3A46-7A37-633F-D78A762A73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1175" y="4558035"/>
            <a:ext cx="279031" cy="279031"/>
          </a:xfrm>
          <a:prstGeom prst="rect">
            <a:avLst/>
          </a:prstGeom>
        </p:spPr>
      </p:pic>
      <p:pic>
        <p:nvPicPr>
          <p:cNvPr id="142" name="Graphic 141" descr="Man with solid fill">
            <a:extLst>
              <a:ext uri="{FF2B5EF4-FFF2-40B4-BE49-F238E27FC236}">
                <a16:creationId xmlns:a16="http://schemas.microsoft.com/office/drawing/2014/main" id="{BE004194-6BF7-8616-032A-5997B4079D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1706" y="4212739"/>
            <a:ext cx="279031" cy="279031"/>
          </a:xfrm>
          <a:prstGeom prst="rect">
            <a:avLst/>
          </a:prstGeom>
        </p:spPr>
      </p:pic>
      <p:pic>
        <p:nvPicPr>
          <p:cNvPr id="143" name="Graphic 142" descr="Man with solid fill">
            <a:extLst>
              <a:ext uri="{FF2B5EF4-FFF2-40B4-BE49-F238E27FC236}">
                <a16:creationId xmlns:a16="http://schemas.microsoft.com/office/drawing/2014/main" id="{6F09219D-A0ED-81AD-230D-47E2D23BBA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0624" y="4515873"/>
            <a:ext cx="279031" cy="279031"/>
          </a:xfrm>
          <a:prstGeom prst="rect">
            <a:avLst/>
          </a:prstGeom>
        </p:spPr>
      </p:pic>
      <p:pic>
        <p:nvPicPr>
          <p:cNvPr id="144" name="Graphic 143" descr="Man with solid fill">
            <a:extLst>
              <a:ext uri="{FF2B5EF4-FFF2-40B4-BE49-F238E27FC236}">
                <a16:creationId xmlns:a16="http://schemas.microsoft.com/office/drawing/2014/main" id="{D37E37F7-8DFA-F15F-4F31-0AF3CB781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66082" y="4523096"/>
            <a:ext cx="279031" cy="279031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22FFDFE2-7ACD-CF73-AD89-7640F0ED1837}"/>
              </a:ext>
            </a:extLst>
          </p:cNvPr>
          <p:cNvSpPr txBox="1"/>
          <p:nvPr/>
        </p:nvSpPr>
        <p:spPr>
          <a:xfrm>
            <a:off x="6624168" y="41876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15</a:t>
            </a:r>
          </a:p>
        </p:txBody>
      </p:sp>
      <p:pic>
        <p:nvPicPr>
          <p:cNvPr id="145" name="Graphic 144" descr="Man with solid fill">
            <a:extLst>
              <a:ext uri="{FF2B5EF4-FFF2-40B4-BE49-F238E27FC236}">
                <a16:creationId xmlns:a16="http://schemas.microsoft.com/office/drawing/2014/main" id="{489CB9FB-BF79-2662-C616-F580762289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6503" y="4869160"/>
            <a:ext cx="279031" cy="279031"/>
          </a:xfrm>
          <a:prstGeom prst="rect">
            <a:avLst/>
          </a:prstGeom>
        </p:spPr>
      </p:pic>
      <p:pic>
        <p:nvPicPr>
          <p:cNvPr id="146" name="Graphic 145" descr="Man with solid fill">
            <a:extLst>
              <a:ext uri="{FF2B5EF4-FFF2-40B4-BE49-F238E27FC236}">
                <a16:creationId xmlns:a16="http://schemas.microsoft.com/office/drawing/2014/main" id="{374932ED-9C40-DD17-4C4D-453CEAC9F9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8664" y="4998401"/>
            <a:ext cx="279031" cy="279031"/>
          </a:xfrm>
          <a:prstGeom prst="rect">
            <a:avLst/>
          </a:prstGeom>
        </p:spPr>
      </p:pic>
      <p:pic>
        <p:nvPicPr>
          <p:cNvPr id="147" name="Graphic 146" descr="Man with solid fill">
            <a:extLst>
              <a:ext uri="{FF2B5EF4-FFF2-40B4-BE49-F238E27FC236}">
                <a16:creationId xmlns:a16="http://schemas.microsoft.com/office/drawing/2014/main" id="{CFA8B56C-3315-66B1-F22C-D709BB387D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8612" y="5103954"/>
            <a:ext cx="279031" cy="279031"/>
          </a:xfrm>
          <a:prstGeom prst="rect">
            <a:avLst/>
          </a:prstGeom>
        </p:spPr>
      </p:pic>
      <p:pic>
        <p:nvPicPr>
          <p:cNvPr id="148" name="Graphic 147" descr="Man with solid fill">
            <a:extLst>
              <a:ext uri="{FF2B5EF4-FFF2-40B4-BE49-F238E27FC236}">
                <a16:creationId xmlns:a16="http://schemas.microsoft.com/office/drawing/2014/main" id="{61D31508-C63C-985A-6D6E-9B5896D92D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2355" y="4830286"/>
            <a:ext cx="279031" cy="279031"/>
          </a:xfrm>
          <a:prstGeom prst="rect">
            <a:avLst/>
          </a:prstGeom>
        </p:spPr>
      </p:pic>
      <p:pic>
        <p:nvPicPr>
          <p:cNvPr id="149" name="Graphic 148" descr="Man with solid fill">
            <a:extLst>
              <a:ext uri="{FF2B5EF4-FFF2-40B4-BE49-F238E27FC236}">
                <a16:creationId xmlns:a16="http://schemas.microsoft.com/office/drawing/2014/main" id="{4B5C8DC5-3AFE-33F1-DF9F-323C893A4A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2355" y="5229200"/>
            <a:ext cx="279031" cy="279031"/>
          </a:xfrm>
          <a:prstGeom prst="rect">
            <a:avLst/>
          </a:prstGeom>
        </p:spPr>
      </p:pic>
      <p:pic>
        <p:nvPicPr>
          <p:cNvPr id="150" name="Graphic 149" descr="Man with solid fill">
            <a:extLst>
              <a:ext uri="{FF2B5EF4-FFF2-40B4-BE49-F238E27FC236}">
                <a16:creationId xmlns:a16="http://schemas.microsoft.com/office/drawing/2014/main" id="{767E80C0-DB51-8104-8944-49F47C78E4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17147" y="5085184"/>
            <a:ext cx="279031" cy="279031"/>
          </a:xfrm>
          <a:prstGeom prst="rect">
            <a:avLst/>
          </a:prstGeom>
        </p:spPr>
      </p:pic>
      <p:pic>
        <p:nvPicPr>
          <p:cNvPr id="151" name="Graphic 150" descr="Man with solid fill">
            <a:extLst>
              <a:ext uri="{FF2B5EF4-FFF2-40B4-BE49-F238E27FC236}">
                <a16:creationId xmlns:a16="http://schemas.microsoft.com/office/drawing/2014/main" id="{A1215A72-194E-BFDB-B73A-CFA7DDA991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78786" y="5085184"/>
            <a:ext cx="279031" cy="279031"/>
          </a:xfrm>
          <a:prstGeom prst="rect">
            <a:avLst/>
          </a:prstGeom>
        </p:spPr>
      </p:pic>
      <p:pic>
        <p:nvPicPr>
          <p:cNvPr id="152" name="Graphic 151" descr="Man with solid fill">
            <a:extLst>
              <a:ext uri="{FF2B5EF4-FFF2-40B4-BE49-F238E27FC236}">
                <a16:creationId xmlns:a16="http://schemas.microsoft.com/office/drawing/2014/main" id="{85BF91D6-D6F0-A644-4B09-7BD86ECAF1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44261" y="4762430"/>
            <a:ext cx="279031" cy="279031"/>
          </a:xfrm>
          <a:prstGeom prst="rect">
            <a:avLst/>
          </a:prstGeom>
        </p:spPr>
      </p:pic>
      <p:pic>
        <p:nvPicPr>
          <p:cNvPr id="153" name="Graphic 152" descr="Man with solid fill">
            <a:extLst>
              <a:ext uri="{FF2B5EF4-FFF2-40B4-BE49-F238E27FC236}">
                <a16:creationId xmlns:a16="http://schemas.microsoft.com/office/drawing/2014/main" id="{180C5512-3A8E-6D11-FCB7-14CFCF5BF1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15735" y="5229200"/>
            <a:ext cx="279031" cy="279031"/>
          </a:xfrm>
          <a:prstGeom prst="rect">
            <a:avLst/>
          </a:prstGeom>
        </p:spPr>
      </p:pic>
      <p:pic>
        <p:nvPicPr>
          <p:cNvPr id="154" name="Graphic 153" descr="Man with solid fill">
            <a:extLst>
              <a:ext uri="{FF2B5EF4-FFF2-40B4-BE49-F238E27FC236}">
                <a16:creationId xmlns:a16="http://schemas.microsoft.com/office/drawing/2014/main" id="{06F500BE-4A67-6D96-2A71-D4B4297D23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45604" y="5229200"/>
            <a:ext cx="279031" cy="279031"/>
          </a:xfrm>
          <a:prstGeom prst="rect">
            <a:avLst/>
          </a:prstGeom>
        </p:spPr>
      </p:pic>
      <p:pic>
        <p:nvPicPr>
          <p:cNvPr id="155" name="Graphic 154" descr="Man with solid fill">
            <a:extLst>
              <a:ext uri="{FF2B5EF4-FFF2-40B4-BE49-F238E27FC236}">
                <a16:creationId xmlns:a16="http://schemas.microsoft.com/office/drawing/2014/main" id="{CE20C030-D1BE-F9CC-5055-98804408BB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45900" y="5013176"/>
            <a:ext cx="279031" cy="279031"/>
          </a:xfrm>
          <a:prstGeom prst="rect">
            <a:avLst/>
          </a:prstGeom>
        </p:spPr>
      </p:pic>
      <p:pic>
        <p:nvPicPr>
          <p:cNvPr id="156" name="Graphic 155" descr="Man with solid fill">
            <a:extLst>
              <a:ext uri="{FF2B5EF4-FFF2-40B4-BE49-F238E27FC236}">
                <a16:creationId xmlns:a16="http://schemas.microsoft.com/office/drawing/2014/main" id="{6694DC7F-4F68-A53D-F2CA-C0D5CA40EB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95735" y="4797152"/>
            <a:ext cx="279031" cy="279031"/>
          </a:xfrm>
          <a:prstGeom prst="rect">
            <a:avLst/>
          </a:prstGeom>
        </p:spPr>
      </p:pic>
      <p:pic>
        <p:nvPicPr>
          <p:cNvPr id="157" name="Graphic 156" descr="Man with solid fill">
            <a:extLst>
              <a:ext uri="{FF2B5EF4-FFF2-40B4-BE49-F238E27FC236}">
                <a16:creationId xmlns:a16="http://schemas.microsoft.com/office/drawing/2014/main" id="{5BF15D10-7271-9F5E-0171-3A63C87C06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15251" y="4869160"/>
            <a:ext cx="279031" cy="279031"/>
          </a:xfrm>
          <a:prstGeom prst="rect">
            <a:avLst/>
          </a:prstGeom>
        </p:spPr>
      </p:pic>
      <p:pic>
        <p:nvPicPr>
          <p:cNvPr id="158" name="Graphic 157" descr="Man with solid fill">
            <a:extLst>
              <a:ext uri="{FF2B5EF4-FFF2-40B4-BE49-F238E27FC236}">
                <a16:creationId xmlns:a16="http://schemas.microsoft.com/office/drawing/2014/main" id="{36A03629-E77A-2F32-4CAB-D6927F9A13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27449" y="5013176"/>
            <a:ext cx="279031" cy="279031"/>
          </a:xfrm>
          <a:prstGeom prst="rect">
            <a:avLst/>
          </a:prstGeom>
        </p:spPr>
      </p:pic>
      <p:pic>
        <p:nvPicPr>
          <p:cNvPr id="159" name="Graphic 158" descr="Man with solid fill">
            <a:extLst>
              <a:ext uri="{FF2B5EF4-FFF2-40B4-BE49-F238E27FC236}">
                <a16:creationId xmlns:a16="http://schemas.microsoft.com/office/drawing/2014/main" id="{06FC9094-B5D4-F44E-DE4C-378F735E6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89664" y="5085184"/>
            <a:ext cx="279031" cy="279031"/>
          </a:xfrm>
          <a:prstGeom prst="rect">
            <a:avLst/>
          </a:prstGeom>
        </p:spPr>
      </p:pic>
      <p:pic>
        <p:nvPicPr>
          <p:cNvPr id="160" name="Graphic 159" descr="Man with solid fill">
            <a:extLst>
              <a:ext uri="{FF2B5EF4-FFF2-40B4-BE49-F238E27FC236}">
                <a16:creationId xmlns:a16="http://schemas.microsoft.com/office/drawing/2014/main" id="{053E994E-5569-4202-FAD8-F88240C08E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64085" y="5085184"/>
            <a:ext cx="279031" cy="279031"/>
          </a:xfrm>
          <a:prstGeom prst="rect">
            <a:avLst/>
          </a:prstGeom>
        </p:spPr>
      </p:pic>
      <p:pic>
        <p:nvPicPr>
          <p:cNvPr id="161" name="Graphic 160" descr="Man with solid fill">
            <a:extLst>
              <a:ext uri="{FF2B5EF4-FFF2-40B4-BE49-F238E27FC236}">
                <a16:creationId xmlns:a16="http://schemas.microsoft.com/office/drawing/2014/main" id="{68F03186-6F1F-B75D-A083-2F53047296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52438" y="4869160"/>
            <a:ext cx="279031" cy="279031"/>
          </a:xfrm>
          <a:prstGeom prst="rect">
            <a:avLst/>
          </a:prstGeom>
        </p:spPr>
      </p:pic>
      <p:pic>
        <p:nvPicPr>
          <p:cNvPr id="162" name="Graphic 161" descr="Man with solid fill">
            <a:extLst>
              <a:ext uri="{FF2B5EF4-FFF2-40B4-BE49-F238E27FC236}">
                <a16:creationId xmlns:a16="http://schemas.microsoft.com/office/drawing/2014/main" id="{768D03CC-B1F8-1997-9289-58472E42CF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90788" y="5085184"/>
            <a:ext cx="279031" cy="279031"/>
          </a:xfrm>
          <a:prstGeom prst="rect">
            <a:avLst/>
          </a:prstGeom>
        </p:spPr>
      </p:pic>
      <p:pic>
        <p:nvPicPr>
          <p:cNvPr id="163" name="Graphic 162" descr="Man with solid fill">
            <a:extLst>
              <a:ext uri="{FF2B5EF4-FFF2-40B4-BE49-F238E27FC236}">
                <a16:creationId xmlns:a16="http://schemas.microsoft.com/office/drawing/2014/main" id="{66CD877D-4984-C705-C6E3-CB65C451C4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97589" y="4805636"/>
            <a:ext cx="279031" cy="279031"/>
          </a:xfrm>
          <a:prstGeom prst="rect">
            <a:avLst/>
          </a:prstGeom>
        </p:spPr>
      </p:pic>
      <p:pic>
        <p:nvPicPr>
          <p:cNvPr id="164" name="Graphic 163" descr="Man with solid fill">
            <a:extLst>
              <a:ext uri="{FF2B5EF4-FFF2-40B4-BE49-F238E27FC236}">
                <a16:creationId xmlns:a16="http://schemas.microsoft.com/office/drawing/2014/main" id="{AA445410-3B9A-B123-4985-E1A1995998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31052" y="4804111"/>
            <a:ext cx="279031" cy="279031"/>
          </a:xfrm>
          <a:prstGeom prst="rect">
            <a:avLst/>
          </a:prstGeom>
        </p:spPr>
      </p:pic>
      <p:pic>
        <p:nvPicPr>
          <p:cNvPr id="165" name="Graphic 164" descr="Man with solid fill">
            <a:extLst>
              <a:ext uri="{FF2B5EF4-FFF2-40B4-BE49-F238E27FC236}">
                <a16:creationId xmlns:a16="http://schemas.microsoft.com/office/drawing/2014/main" id="{C271BC76-8B87-8108-2663-516E04BB0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15457" y="4869160"/>
            <a:ext cx="279031" cy="279031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5B38B865-3278-EBE2-4FA8-99B5392B1BE1}"/>
              </a:ext>
            </a:extLst>
          </p:cNvPr>
          <p:cNvSpPr txBox="1"/>
          <p:nvPr/>
        </p:nvSpPr>
        <p:spPr>
          <a:xfrm>
            <a:off x="1891014" y="4797152"/>
            <a:ext cx="66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21</a:t>
            </a:r>
          </a:p>
        </p:txBody>
      </p:sp>
      <p:pic>
        <p:nvPicPr>
          <p:cNvPr id="169" name="Graphic 168" descr="Man with solid fill">
            <a:extLst>
              <a:ext uri="{FF2B5EF4-FFF2-40B4-BE49-F238E27FC236}">
                <a16:creationId xmlns:a16="http://schemas.microsoft.com/office/drawing/2014/main" id="{6D9675EA-ACE8-C58F-9FA4-DA7DDCE8CA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09255" y="5157192"/>
            <a:ext cx="279031" cy="279031"/>
          </a:xfrm>
          <a:prstGeom prst="rect">
            <a:avLst/>
          </a:prstGeom>
        </p:spPr>
      </p:pic>
      <p:pic>
        <p:nvPicPr>
          <p:cNvPr id="170" name="Graphic 169" descr="Man with solid fill">
            <a:extLst>
              <a:ext uri="{FF2B5EF4-FFF2-40B4-BE49-F238E27FC236}">
                <a16:creationId xmlns:a16="http://schemas.microsoft.com/office/drawing/2014/main" id="{9C90BEA4-E694-C2BE-0F2C-3888045800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23224" y="4920804"/>
            <a:ext cx="279031" cy="279031"/>
          </a:xfrm>
          <a:prstGeom prst="rect">
            <a:avLst/>
          </a:prstGeom>
        </p:spPr>
      </p:pic>
      <p:pic>
        <p:nvPicPr>
          <p:cNvPr id="171" name="Graphic 170" descr="Man with solid fill">
            <a:extLst>
              <a:ext uri="{FF2B5EF4-FFF2-40B4-BE49-F238E27FC236}">
                <a16:creationId xmlns:a16="http://schemas.microsoft.com/office/drawing/2014/main" id="{76922C71-6013-D061-410F-A769FEAC2E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72400" y="5157192"/>
            <a:ext cx="279031" cy="279031"/>
          </a:xfrm>
          <a:prstGeom prst="rect">
            <a:avLst/>
          </a:prstGeom>
        </p:spPr>
      </p:pic>
      <p:pic>
        <p:nvPicPr>
          <p:cNvPr id="172" name="Graphic 171" descr="Man with solid fill">
            <a:extLst>
              <a:ext uri="{FF2B5EF4-FFF2-40B4-BE49-F238E27FC236}">
                <a16:creationId xmlns:a16="http://schemas.microsoft.com/office/drawing/2014/main" id="{897A2A38-7B93-1AF2-5950-D3F0CA7ED3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64968" y="4797152"/>
            <a:ext cx="279031" cy="279031"/>
          </a:xfrm>
          <a:prstGeom prst="rect">
            <a:avLst/>
          </a:prstGeom>
        </p:spPr>
      </p:pic>
      <p:pic>
        <p:nvPicPr>
          <p:cNvPr id="173" name="Graphic 172" descr="Man with solid fill">
            <a:extLst>
              <a:ext uri="{FF2B5EF4-FFF2-40B4-BE49-F238E27FC236}">
                <a16:creationId xmlns:a16="http://schemas.microsoft.com/office/drawing/2014/main" id="{4F58E400-98E8-C880-1F33-9BEF4F9137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00636" y="5229200"/>
            <a:ext cx="279031" cy="279031"/>
          </a:xfrm>
          <a:prstGeom prst="rect">
            <a:avLst/>
          </a:prstGeom>
        </p:spPr>
      </p:pic>
      <p:pic>
        <p:nvPicPr>
          <p:cNvPr id="174" name="Graphic 173" descr="Man with solid fill">
            <a:extLst>
              <a:ext uri="{FF2B5EF4-FFF2-40B4-BE49-F238E27FC236}">
                <a16:creationId xmlns:a16="http://schemas.microsoft.com/office/drawing/2014/main" id="{7A6F2A56-EC48-0BF1-D78D-8B8F3D4CE0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76608" y="5229200"/>
            <a:ext cx="279031" cy="279031"/>
          </a:xfrm>
          <a:prstGeom prst="rect">
            <a:avLst/>
          </a:prstGeom>
        </p:spPr>
      </p:pic>
      <p:pic>
        <p:nvPicPr>
          <p:cNvPr id="175" name="Graphic 174" descr="Man with solid fill">
            <a:extLst>
              <a:ext uri="{FF2B5EF4-FFF2-40B4-BE49-F238E27FC236}">
                <a16:creationId xmlns:a16="http://schemas.microsoft.com/office/drawing/2014/main" id="{B7B1DD9E-6B41-7400-0FF2-5F6417088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8424" y="4869160"/>
            <a:ext cx="279031" cy="279031"/>
          </a:xfrm>
          <a:prstGeom prst="rect">
            <a:avLst/>
          </a:prstGeom>
        </p:spPr>
      </p:pic>
      <p:pic>
        <p:nvPicPr>
          <p:cNvPr id="176" name="Graphic 175" descr="Man with solid fill">
            <a:extLst>
              <a:ext uri="{FF2B5EF4-FFF2-40B4-BE49-F238E27FC236}">
                <a16:creationId xmlns:a16="http://schemas.microsoft.com/office/drawing/2014/main" id="{D2C812E1-661C-0C8E-4E75-26A3FD928F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85441" y="5085184"/>
            <a:ext cx="279031" cy="279031"/>
          </a:xfrm>
          <a:prstGeom prst="rect">
            <a:avLst/>
          </a:prstGeom>
        </p:spPr>
      </p:pic>
      <p:pic>
        <p:nvPicPr>
          <p:cNvPr id="177" name="Graphic 176" descr="Man with solid fill">
            <a:extLst>
              <a:ext uri="{FF2B5EF4-FFF2-40B4-BE49-F238E27FC236}">
                <a16:creationId xmlns:a16="http://schemas.microsoft.com/office/drawing/2014/main" id="{AF52A4C6-4B42-047B-A80D-004AA35BAE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2208" y="4941168"/>
            <a:ext cx="279031" cy="279031"/>
          </a:xfrm>
          <a:prstGeom prst="rect">
            <a:avLst/>
          </a:prstGeom>
        </p:spPr>
      </p:pic>
      <p:pic>
        <p:nvPicPr>
          <p:cNvPr id="178" name="Graphic 177" descr="Man with solid fill">
            <a:extLst>
              <a:ext uri="{FF2B5EF4-FFF2-40B4-BE49-F238E27FC236}">
                <a16:creationId xmlns:a16="http://schemas.microsoft.com/office/drawing/2014/main" id="{F1D5A753-BF2B-D8BB-A918-5A261112D0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77804" y="5157192"/>
            <a:ext cx="279031" cy="279031"/>
          </a:xfrm>
          <a:prstGeom prst="rect">
            <a:avLst/>
          </a:prstGeom>
        </p:spPr>
      </p:pic>
      <p:pic>
        <p:nvPicPr>
          <p:cNvPr id="179" name="Graphic 178" descr="Man with solid fill">
            <a:extLst>
              <a:ext uri="{FF2B5EF4-FFF2-40B4-BE49-F238E27FC236}">
                <a16:creationId xmlns:a16="http://schemas.microsoft.com/office/drawing/2014/main" id="{E839371C-9432-8C89-DB4C-DBD156D4B8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99231" y="4869160"/>
            <a:ext cx="279031" cy="279031"/>
          </a:xfrm>
          <a:prstGeom prst="rect">
            <a:avLst/>
          </a:prstGeom>
        </p:spPr>
      </p:pic>
      <p:pic>
        <p:nvPicPr>
          <p:cNvPr id="180" name="Graphic 179" descr="Man with solid fill">
            <a:extLst>
              <a:ext uri="{FF2B5EF4-FFF2-40B4-BE49-F238E27FC236}">
                <a16:creationId xmlns:a16="http://schemas.microsoft.com/office/drawing/2014/main" id="{A8F1BE7D-106C-C9B4-FF2C-C70FFD94AA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77803" y="4869160"/>
            <a:ext cx="279031" cy="279031"/>
          </a:xfrm>
          <a:prstGeom prst="rect">
            <a:avLst/>
          </a:prstGeom>
        </p:spPr>
      </p:pic>
      <p:pic>
        <p:nvPicPr>
          <p:cNvPr id="181" name="Graphic 180" descr="Man with solid fill">
            <a:extLst>
              <a:ext uri="{FF2B5EF4-FFF2-40B4-BE49-F238E27FC236}">
                <a16:creationId xmlns:a16="http://schemas.microsoft.com/office/drawing/2014/main" id="{70CAE6C7-B19F-03FA-7A4B-2E54E51CC0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57827" y="5157192"/>
            <a:ext cx="279031" cy="279031"/>
          </a:xfrm>
          <a:prstGeom prst="rect">
            <a:avLst/>
          </a:prstGeom>
        </p:spPr>
      </p:pic>
      <p:pic>
        <p:nvPicPr>
          <p:cNvPr id="182" name="Graphic 181" descr="Man with solid fill">
            <a:extLst>
              <a:ext uri="{FF2B5EF4-FFF2-40B4-BE49-F238E27FC236}">
                <a16:creationId xmlns:a16="http://schemas.microsoft.com/office/drawing/2014/main" id="{25C5AADB-4DF5-9854-339B-3F8EEA9033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3144" y="4797152"/>
            <a:ext cx="279031" cy="279031"/>
          </a:xfrm>
          <a:prstGeom prst="rect">
            <a:avLst/>
          </a:prstGeom>
        </p:spPr>
      </p:pic>
      <p:pic>
        <p:nvPicPr>
          <p:cNvPr id="183" name="Graphic 182" descr="Man with solid fill">
            <a:extLst>
              <a:ext uri="{FF2B5EF4-FFF2-40B4-BE49-F238E27FC236}">
                <a16:creationId xmlns:a16="http://schemas.microsoft.com/office/drawing/2014/main" id="{182E5918-0FD2-BD65-D664-964E871E9C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3544" y="5157192"/>
            <a:ext cx="279031" cy="279031"/>
          </a:xfrm>
          <a:prstGeom prst="rect">
            <a:avLst/>
          </a:prstGeom>
        </p:spPr>
      </p:pic>
      <p:pic>
        <p:nvPicPr>
          <p:cNvPr id="184" name="Graphic 183" descr="Man with solid fill">
            <a:extLst>
              <a:ext uri="{FF2B5EF4-FFF2-40B4-BE49-F238E27FC236}">
                <a16:creationId xmlns:a16="http://schemas.microsoft.com/office/drawing/2014/main" id="{3B9B1B3B-9C47-B860-807A-9E1650FD8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48376" y="5199835"/>
            <a:ext cx="279031" cy="279031"/>
          </a:xfrm>
          <a:prstGeom prst="rect">
            <a:avLst/>
          </a:prstGeom>
        </p:spPr>
      </p:pic>
      <p:pic>
        <p:nvPicPr>
          <p:cNvPr id="185" name="Graphic 184" descr="Man with solid fill">
            <a:extLst>
              <a:ext uri="{FF2B5EF4-FFF2-40B4-BE49-F238E27FC236}">
                <a16:creationId xmlns:a16="http://schemas.microsoft.com/office/drawing/2014/main" id="{846E4A6D-9A9D-FF5D-17E9-9D1F27E894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8424" y="5229200"/>
            <a:ext cx="279031" cy="279031"/>
          </a:xfrm>
          <a:prstGeom prst="rect">
            <a:avLst/>
          </a:prstGeom>
        </p:spPr>
      </p:pic>
      <p:pic>
        <p:nvPicPr>
          <p:cNvPr id="186" name="Graphic 185" descr="Man with solid fill">
            <a:extLst>
              <a:ext uri="{FF2B5EF4-FFF2-40B4-BE49-F238E27FC236}">
                <a16:creationId xmlns:a16="http://schemas.microsoft.com/office/drawing/2014/main" id="{C2A98904-DDAB-F5F0-8ECE-49D4A74A20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07661" y="5201853"/>
            <a:ext cx="279031" cy="279031"/>
          </a:xfrm>
          <a:prstGeom prst="rect">
            <a:avLst/>
          </a:prstGeom>
        </p:spPr>
      </p:pic>
      <p:pic>
        <p:nvPicPr>
          <p:cNvPr id="187" name="Graphic 186" descr="Man with solid fill">
            <a:extLst>
              <a:ext uri="{FF2B5EF4-FFF2-40B4-BE49-F238E27FC236}">
                <a16:creationId xmlns:a16="http://schemas.microsoft.com/office/drawing/2014/main" id="{93DE3EC8-A9F6-21F5-BB60-1CB73220C5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98006" y="4869160"/>
            <a:ext cx="279031" cy="279031"/>
          </a:xfrm>
          <a:prstGeom prst="rect">
            <a:avLst/>
          </a:prstGeom>
        </p:spPr>
      </p:pic>
      <p:pic>
        <p:nvPicPr>
          <p:cNvPr id="188" name="Graphic 187" descr="Man with solid fill">
            <a:extLst>
              <a:ext uri="{FF2B5EF4-FFF2-40B4-BE49-F238E27FC236}">
                <a16:creationId xmlns:a16="http://schemas.microsoft.com/office/drawing/2014/main" id="{564C17F9-B34D-05A7-C7D2-CB7557BE61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18985" y="5229200"/>
            <a:ext cx="279031" cy="279031"/>
          </a:xfrm>
          <a:prstGeom prst="rect">
            <a:avLst/>
          </a:prstGeom>
        </p:spPr>
      </p:pic>
      <p:pic>
        <p:nvPicPr>
          <p:cNvPr id="189" name="Graphic 188" descr="Man with solid fill">
            <a:extLst>
              <a:ext uri="{FF2B5EF4-FFF2-40B4-BE49-F238E27FC236}">
                <a16:creationId xmlns:a16="http://schemas.microsoft.com/office/drawing/2014/main" id="{D4E37997-EACE-78A8-5B25-ACF5ADD719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90238" y="4869160"/>
            <a:ext cx="279031" cy="279031"/>
          </a:xfrm>
          <a:prstGeom prst="rect">
            <a:avLst/>
          </a:prstGeom>
        </p:spPr>
      </p:pic>
      <p:pic>
        <p:nvPicPr>
          <p:cNvPr id="190" name="Graphic 189" descr="Man with solid fill">
            <a:extLst>
              <a:ext uri="{FF2B5EF4-FFF2-40B4-BE49-F238E27FC236}">
                <a16:creationId xmlns:a16="http://schemas.microsoft.com/office/drawing/2014/main" id="{BB66DF12-441B-DC2F-ECB9-F42DE7FFE1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44569" y="4941168"/>
            <a:ext cx="279031" cy="279031"/>
          </a:xfrm>
          <a:prstGeom prst="rect">
            <a:avLst/>
          </a:prstGeom>
        </p:spPr>
      </p:pic>
      <p:pic>
        <p:nvPicPr>
          <p:cNvPr id="191" name="Graphic 190" descr="Man with solid fill">
            <a:extLst>
              <a:ext uri="{FF2B5EF4-FFF2-40B4-BE49-F238E27FC236}">
                <a16:creationId xmlns:a16="http://schemas.microsoft.com/office/drawing/2014/main" id="{B3A00614-C6EF-6D12-A889-CC0D1E0A7F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4332" y="4941168"/>
            <a:ext cx="279031" cy="279031"/>
          </a:xfrm>
          <a:prstGeom prst="rect">
            <a:avLst/>
          </a:prstGeom>
        </p:spPr>
      </p:pic>
      <p:pic>
        <p:nvPicPr>
          <p:cNvPr id="192" name="Graphic 191" descr="Man with solid fill">
            <a:extLst>
              <a:ext uri="{FF2B5EF4-FFF2-40B4-BE49-F238E27FC236}">
                <a16:creationId xmlns:a16="http://schemas.microsoft.com/office/drawing/2014/main" id="{BE89864C-C943-55A7-2482-3D273D5466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89128" y="5199835"/>
            <a:ext cx="279031" cy="279031"/>
          </a:xfrm>
          <a:prstGeom prst="rect">
            <a:avLst/>
          </a:prstGeom>
        </p:spPr>
      </p:pic>
      <p:pic>
        <p:nvPicPr>
          <p:cNvPr id="193" name="Graphic 192" descr="Man with solid fill">
            <a:extLst>
              <a:ext uri="{FF2B5EF4-FFF2-40B4-BE49-F238E27FC236}">
                <a16:creationId xmlns:a16="http://schemas.microsoft.com/office/drawing/2014/main" id="{108B48CF-AC87-458B-303D-06E013529F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51661" y="4794904"/>
            <a:ext cx="279031" cy="279031"/>
          </a:xfrm>
          <a:prstGeom prst="rect">
            <a:avLst/>
          </a:prstGeom>
        </p:spPr>
      </p:pic>
      <p:pic>
        <p:nvPicPr>
          <p:cNvPr id="194" name="Graphic 193" descr="Man with solid fill">
            <a:extLst>
              <a:ext uri="{FF2B5EF4-FFF2-40B4-BE49-F238E27FC236}">
                <a16:creationId xmlns:a16="http://schemas.microsoft.com/office/drawing/2014/main" id="{FA880636-5DBE-3266-88B3-01EA3525F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54727" y="5229200"/>
            <a:ext cx="279031" cy="279031"/>
          </a:xfrm>
          <a:prstGeom prst="rect">
            <a:avLst/>
          </a:prstGeom>
        </p:spPr>
      </p:pic>
      <p:pic>
        <p:nvPicPr>
          <p:cNvPr id="195" name="Graphic 194" descr="Man with solid fill">
            <a:extLst>
              <a:ext uri="{FF2B5EF4-FFF2-40B4-BE49-F238E27FC236}">
                <a16:creationId xmlns:a16="http://schemas.microsoft.com/office/drawing/2014/main" id="{EB163ED6-5A28-0CB0-4B72-000D243260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63398" y="4920804"/>
            <a:ext cx="279031" cy="279031"/>
          </a:xfrm>
          <a:prstGeom prst="rect">
            <a:avLst/>
          </a:prstGeom>
        </p:spPr>
      </p:pic>
      <p:pic>
        <p:nvPicPr>
          <p:cNvPr id="196" name="Graphic 195" descr="Man with solid fill">
            <a:extLst>
              <a:ext uri="{FF2B5EF4-FFF2-40B4-BE49-F238E27FC236}">
                <a16:creationId xmlns:a16="http://schemas.microsoft.com/office/drawing/2014/main" id="{C8010DED-6D2A-3E07-316C-C4CFBF7D5D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23882" y="5135250"/>
            <a:ext cx="279031" cy="279031"/>
          </a:xfrm>
          <a:prstGeom prst="rect">
            <a:avLst/>
          </a:prstGeom>
        </p:spPr>
      </p:pic>
      <p:pic>
        <p:nvPicPr>
          <p:cNvPr id="197" name="Graphic 196" descr="Man with solid fill">
            <a:extLst>
              <a:ext uri="{FF2B5EF4-FFF2-40B4-BE49-F238E27FC236}">
                <a16:creationId xmlns:a16="http://schemas.microsoft.com/office/drawing/2014/main" id="{26EDE2C0-6391-718E-31D8-F40AEEE9E8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0206" y="4869160"/>
            <a:ext cx="279031" cy="279031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D3840F46-2652-BA8A-028D-B4CC2C3A8FE5}"/>
              </a:ext>
            </a:extLst>
          </p:cNvPr>
          <p:cNvSpPr txBox="1"/>
          <p:nvPr/>
        </p:nvSpPr>
        <p:spPr>
          <a:xfrm>
            <a:off x="6585413" y="4797152"/>
            <a:ext cx="66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29</a:t>
            </a:r>
          </a:p>
        </p:txBody>
      </p:sp>
      <p:pic>
        <p:nvPicPr>
          <p:cNvPr id="198" name="Graphic 197" descr="Man with solid fill">
            <a:extLst>
              <a:ext uri="{FF2B5EF4-FFF2-40B4-BE49-F238E27FC236}">
                <a16:creationId xmlns:a16="http://schemas.microsoft.com/office/drawing/2014/main" id="{4AB94454-2442-C5C3-D0D5-EFBB26AF01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20098" y="5639467"/>
            <a:ext cx="279031" cy="279031"/>
          </a:xfrm>
          <a:prstGeom prst="rect">
            <a:avLst/>
          </a:prstGeom>
        </p:spPr>
      </p:pic>
      <p:pic>
        <p:nvPicPr>
          <p:cNvPr id="199" name="Graphic 198" descr="Man with solid fill">
            <a:extLst>
              <a:ext uri="{FF2B5EF4-FFF2-40B4-BE49-F238E27FC236}">
                <a16:creationId xmlns:a16="http://schemas.microsoft.com/office/drawing/2014/main" id="{3FDED8B6-4FC7-F925-3AC7-54692EBEDF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42932" y="5620409"/>
            <a:ext cx="279031" cy="279031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DB77621B-9E79-499C-AEC5-7A3E0A8AAAA3}"/>
              </a:ext>
            </a:extLst>
          </p:cNvPr>
          <p:cNvSpPr txBox="1"/>
          <p:nvPr/>
        </p:nvSpPr>
        <p:spPr>
          <a:xfrm>
            <a:off x="2038805" y="5472891"/>
            <a:ext cx="41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C3B0930-C1BB-3EB8-FAB6-092F4272FEDD}"/>
              </a:ext>
            </a:extLst>
          </p:cNvPr>
          <p:cNvSpPr txBox="1"/>
          <p:nvPr/>
        </p:nvSpPr>
        <p:spPr>
          <a:xfrm>
            <a:off x="6573037" y="5477810"/>
            <a:ext cx="41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2</a:t>
            </a:r>
          </a:p>
        </p:txBody>
      </p:sp>
      <p:pic>
        <p:nvPicPr>
          <p:cNvPr id="202" name="Graphic 201" descr="Man with solid fill">
            <a:extLst>
              <a:ext uri="{FF2B5EF4-FFF2-40B4-BE49-F238E27FC236}">
                <a16:creationId xmlns:a16="http://schemas.microsoft.com/office/drawing/2014/main" id="{1E8BEC8A-2161-AC3F-FD4F-F233BB9A6C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56892" y="5646720"/>
            <a:ext cx="279031" cy="279031"/>
          </a:xfrm>
          <a:prstGeom prst="rect">
            <a:avLst/>
          </a:prstGeom>
        </p:spPr>
      </p:pic>
      <p:pic>
        <p:nvPicPr>
          <p:cNvPr id="203" name="Graphic 202" descr="Man with solid fill">
            <a:extLst>
              <a:ext uri="{FF2B5EF4-FFF2-40B4-BE49-F238E27FC236}">
                <a16:creationId xmlns:a16="http://schemas.microsoft.com/office/drawing/2014/main" id="{3C5FAAA1-2C04-4D89-455D-8BFBDAB0D4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73289" y="5642238"/>
            <a:ext cx="279031" cy="2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66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cars on it&#10;&#10;Description automatically generated">
            <a:extLst>
              <a:ext uri="{FF2B5EF4-FFF2-40B4-BE49-F238E27FC236}">
                <a16:creationId xmlns:a16="http://schemas.microsoft.com/office/drawing/2014/main" id="{4A327FAF-E169-3EE1-5F66-57A3F993F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9832" cy="2294874"/>
          </a:xfrm>
          <a:prstGeom prst="rect">
            <a:avLst/>
          </a:prstGeom>
        </p:spPr>
      </p:pic>
      <p:pic>
        <p:nvPicPr>
          <p:cNvPr id="7" name="Picture 6" descr="A group of houses in a park&#10;&#10;Description automatically generated">
            <a:extLst>
              <a:ext uri="{FF2B5EF4-FFF2-40B4-BE49-F238E27FC236}">
                <a16:creationId xmlns:a16="http://schemas.microsoft.com/office/drawing/2014/main" id="{F7B63041-4753-BB2B-F8C3-31EDCF7EA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0"/>
            <a:ext cx="3059832" cy="2294874"/>
          </a:xfrm>
          <a:prstGeom prst="rect">
            <a:avLst/>
          </a:prstGeom>
        </p:spPr>
      </p:pic>
      <p:pic>
        <p:nvPicPr>
          <p:cNvPr id="9" name="Picture 8" descr="A street with houses and cars&#10;&#10;Description automatically generated">
            <a:extLst>
              <a:ext uri="{FF2B5EF4-FFF2-40B4-BE49-F238E27FC236}">
                <a16:creationId xmlns:a16="http://schemas.microsoft.com/office/drawing/2014/main" id="{9E643362-319A-57FE-16D3-1F7D9FB10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427"/>
            <a:ext cx="3020593" cy="2265445"/>
          </a:xfrm>
          <a:prstGeom prst="rect">
            <a:avLst/>
          </a:prstGeom>
        </p:spPr>
      </p:pic>
      <p:pic>
        <p:nvPicPr>
          <p:cNvPr id="11" name="Picture 10" descr="A road with cars parked on it&#10;&#10;Description automatically generated">
            <a:extLst>
              <a:ext uri="{FF2B5EF4-FFF2-40B4-BE49-F238E27FC236}">
                <a16:creationId xmlns:a16="http://schemas.microsoft.com/office/drawing/2014/main" id="{5BD32BF3-A010-0721-246A-684B457D3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" y="2276873"/>
            <a:ext cx="3057976" cy="2293482"/>
          </a:xfrm>
          <a:prstGeom prst="rect">
            <a:avLst/>
          </a:prstGeom>
        </p:spPr>
      </p:pic>
      <p:pic>
        <p:nvPicPr>
          <p:cNvPr id="13" name="Picture 12" descr="A street with cars parked on it&#10;&#10;Description automatically generated">
            <a:extLst>
              <a:ext uri="{FF2B5EF4-FFF2-40B4-BE49-F238E27FC236}">
                <a16:creationId xmlns:a16="http://schemas.microsoft.com/office/drawing/2014/main" id="{56025AC0-6C0E-A5BA-583C-AD637875F6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64" y="2200554"/>
            <a:ext cx="3366120" cy="2524590"/>
          </a:xfrm>
          <a:prstGeom prst="rect">
            <a:avLst/>
          </a:prstGeom>
        </p:spPr>
      </p:pic>
      <p:pic>
        <p:nvPicPr>
          <p:cNvPr id="15" name="Picture 14" descr="A street with cars parked on it&#10;&#10;Description automatically generated">
            <a:extLst>
              <a:ext uri="{FF2B5EF4-FFF2-40B4-BE49-F238E27FC236}">
                <a16:creationId xmlns:a16="http://schemas.microsoft.com/office/drawing/2014/main" id="{6796E8E7-DB5A-23B9-B1D8-27A1655291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0" y="4333410"/>
            <a:ext cx="3366119" cy="2524589"/>
          </a:xfrm>
          <a:prstGeom prst="rect">
            <a:avLst/>
          </a:prstGeom>
        </p:spPr>
      </p:pic>
      <p:pic>
        <p:nvPicPr>
          <p:cNvPr id="17" name="Picture 16" descr="A street with cars parked on it&#10;&#10;Description automatically generated">
            <a:extLst>
              <a:ext uri="{FF2B5EF4-FFF2-40B4-BE49-F238E27FC236}">
                <a16:creationId xmlns:a16="http://schemas.microsoft.com/office/drawing/2014/main" id="{44542F2C-DB15-61C0-9037-7146E03662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53744"/>
            <a:ext cx="3072340" cy="2304255"/>
          </a:xfrm>
          <a:prstGeom prst="rect">
            <a:avLst/>
          </a:prstGeom>
        </p:spPr>
      </p:pic>
      <p:pic>
        <p:nvPicPr>
          <p:cNvPr id="19" name="Picture 18" descr="A street with houses and cars&#10;&#10;Description automatically generated">
            <a:extLst>
              <a:ext uri="{FF2B5EF4-FFF2-40B4-BE49-F238E27FC236}">
                <a16:creationId xmlns:a16="http://schemas.microsoft.com/office/drawing/2014/main" id="{C97800FD-B3FF-77CC-9043-C2FE554C54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19" y="4510510"/>
            <a:ext cx="3139764" cy="2354823"/>
          </a:xfrm>
          <a:prstGeom prst="rect">
            <a:avLst/>
          </a:prstGeom>
        </p:spPr>
      </p:pic>
      <p:pic>
        <p:nvPicPr>
          <p:cNvPr id="21" name="Picture 20" descr="A street with cars and houses&#10;&#10;Description automatically generated">
            <a:extLst>
              <a:ext uri="{FF2B5EF4-FFF2-40B4-BE49-F238E27FC236}">
                <a16:creationId xmlns:a16="http://schemas.microsoft.com/office/drawing/2014/main" id="{31864FC2-10F8-D6BB-5D6F-FF22BCD693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2276872"/>
            <a:ext cx="3020593" cy="22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007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Woman with solid fill">
            <a:extLst>
              <a:ext uri="{FF2B5EF4-FFF2-40B4-BE49-F238E27FC236}">
                <a16:creationId xmlns:a16="http://schemas.microsoft.com/office/drawing/2014/main" id="{DEFC7CCC-EA8E-16E9-5772-51FDA13B8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4048" y="4086471"/>
            <a:ext cx="2510881" cy="2510881"/>
          </a:xfrm>
          <a:prstGeom prst="rect">
            <a:avLst/>
          </a:prstGeom>
        </p:spPr>
      </p:pic>
      <p:pic>
        <p:nvPicPr>
          <p:cNvPr id="10" name="Graphic 9" descr="Woman with solid fill">
            <a:extLst>
              <a:ext uri="{FF2B5EF4-FFF2-40B4-BE49-F238E27FC236}">
                <a16:creationId xmlns:a16="http://schemas.microsoft.com/office/drawing/2014/main" id="{9C269CA4-107D-7D39-2875-9B0D7537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608" y="4014356"/>
            <a:ext cx="2510988" cy="2510988"/>
          </a:xfrm>
          <a:prstGeom prst="rect">
            <a:avLst/>
          </a:prstGeom>
        </p:spPr>
      </p:pic>
      <p:pic>
        <p:nvPicPr>
          <p:cNvPr id="9" name="Graphic 8" descr="Woman with solid fill">
            <a:extLst>
              <a:ext uri="{FF2B5EF4-FFF2-40B4-BE49-F238E27FC236}">
                <a16:creationId xmlns:a16="http://schemas.microsoft.com/office/drawing/2014/main" id="{0323629E-100A-3F64-F645-2F62EBA10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0032" y="1196752"/>
            <a:ext cx="2774946" cy="2774946"/>
          </a:xfrm>
          <a:prstGeom prst="rect">
            <a:avLst/>
          </a:prstGeom>
        </p:spPr>
      </p:pic>
      <p:pic>
        <p:nvPicPr>
          <p:cNvPr id="8" name="Graphic 7" descr="Woman with solid fill">
            <a:extLst>
              <a:ext uri="{FF2B5EF4-FFF2-40B4-BE49-F238E27FC236}">
                <a16:creationId xmlns:a16="http://schemas.microsoft.com/office/drawing/2014/main" id="{E809EE40-072A-2C3C-B9E3-E6E168791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2940" y="1736812"/>
            <a:ext cx="2088232" cy="20882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21C30E-B59A-C264-3CB3-F0415943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338328"/>
            <a:ext cx="2386608" cy="642400"/>
          </a:xfrm>
        </p:spPr>
        <p:txBody>
          <a:bodyPr>
            <a:normAutofit/>
          </a:bodyPr>
          <a:lstStyle/>
          <a:p>
            <a:r>
              <a:rPr lang="en-GB" sz="3200" dirty="0"/>
              <a:t>Money?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4E7DF-4D18-9CF9-D815-0E86702F734F}"/>
              </a:ext>
            </a:extLst>
          </p:cNvPr>
          <p:cNvSpPr txBox="1"/>
          <p:nvPr/>
        </p:nvSpPr>
        <p:spPr>
          <a:xfrm>
            <a:off x="1259632" y="27809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Less than £20,000/yr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A9ADB-34CD-A2D2-9719-A1E8453FED7B}"/>
              </a:ext>
            </a:extLst>
          </p:cNvPr>
          <p:cNvSpPr txBox="1"/>
          <p:nvPr/>
        </p:nvSpPr>
        <p:spPr>
          <a:xfrm>
            <a:off x="4860032" y="2780928"/>
            <a:ext cx="332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Between £20,000 and £40,000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B4F39-3313-4415-1781-8A647056A98F}"/>
              </a:ext>
            </a:extLst>
          </p:cNvPr>
          <p:cNvSpPr txBox="1"/>
          <p:nvPr/>
        </p:nvSpPr>
        <p:spPr>
          <a:xfrm>
            <a:off x="971600" y="5085184"/>
            <a:ext cx="332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Between £40,000 and £60,000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B1661-093B-1363-6BC3-335B55B4AC40}"/>
              </a:ext>
            </a:extLst>
          </p:cNvPr>
          <p:cNvSpPr txBox="1"/>
          <p:nvPr/>
        </p:nvSpPr>
        <p:spPr>
          <a:xfrm>
            <a:off x="5364088" y="5085184"/>
            <a:ext cx="259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More than £60,000/yr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5D7C4-741D-3D86-3F7E-663D79ADFC00}"/>
              </a:ext>
            </a:extLst>
          </p:cNvPr>
          <p:cNvSpPr txBox="1"/>
          <p:nvPr/>
        </p:nvSpPr>
        <p:spPr>
          <a:xfrm>
            <a:off x="2051720" y="1921737"/>
            <a:ext cx="62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DB0A7-49C9-5966-0BEF-E81AC9E96995}"/>
              </a:ext>
            </a:extLst>
          </p:cNvPr>
          <p:cNvSpPr txBox="1"/>
          <p:nvPr/>
        </p:nvSpPr>
        <p:spPr>
          <a:xfrm>
            <a:off x="6012160" y="1820107"/>
            <a:ext cx="80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BD0FB-DB3C-7090-ADAF-49FC92DF1977}"/>
              </a:ext>
            </a:extLst>
          </p:cNvPr>
          <p:cNvSpPr txBox="1"/>
          <p:nvPr/>
        </p:nvSpPr>
        <p:spPr>
          <a:xfrm>
            <a:off x="2036037" y="444143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2F73E-E584-F59B-DAA8-E0208E557D71}"/>
              </a:ext>
            </a:extLst>
          </p:cNvPr>
          <p:cNvSpPr txBox="1"/>
          <p:nvPr/>
        </p:nvSpPr>
        <p:spPr>
          <a:xfrm>
            <a:off x="6012160" y="4443251"/>
            <a:ext cx="75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2360937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CF7AA0-46CE-2F06-87CE-FD317C0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338328"/>
            <a:ext cx="4042792" cy="57039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More money…</a:t>
            </a:r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C123F075-B4C1-683A-E6FE-90F6E63AA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93136" y="2422616"/>
            <a:ext cx="3335926" cy="3335926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38604A96-5E4D-1ADC-D301-CC4F60173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506" y="2796701"/>
            <a:ext cx="2795648" cy="2795648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1180F03E-A6A7-1632-E577-925DFE1E1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5387" y="3176150"/>
            <a:ext cx="2416199" cy="2416199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24BEC87C-07B0-DE52-4AF0-DB2E99DC0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1342" y="3368033"/>
            <a:ext cx="2178042" cy="2178042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DB538D97-EA00-4219-70D0-1B43FE792E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3952" y="3690891"/>
            <a:ext cx="1795264" cy="1795264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C7C12DF7-E874-55C8-386A-222DD77174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6457" y="3929436"/>
            <a:ext cx="1473696" cy="1473696"/>
          </a:xfrm>
          <a:prstGeom prst="rect">
            <a:avLst/>
          </a:prstGeom>
        </p:spPr>
      </p:pic>
      <p:pic>
        <p:nvPicPr>
          <p:cNvPr id="15" name="Graphic 14" descr="Woman with solid fill">
            <a:extLst>
              <a:ext uri="{FF2B5EF4-FFF2-40B4-BE49-F238E27FC236}">
                <a16:creationId xmlns:a16="http://schemas.microsoft.com/office/drawing/2014/main" id="{A6DBCC44-863C-759E-E6E1-6D4EE0CE98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748" y="2588810"/>
            <a:ext cx="3003539" cy="3003539"/>
          </a:xfrm>
          <a:prstGeom prst="rect">
            <a:avLst/>
          </a:prstGeom>
        </p:spPr>
      </p:pic>
      <p:pic>
        <p:nvPicPr>
          <p:cNvPr id="16" name="Graphic 15" descr="Woman with solid fill">
            <a:extLst>
              <a:ext uri="{FF2B5EF4-FFF2-40B4-BE49-F238E27FC236}">
                <a16:creationId xmlns:a16="http://schemas.microsoft.com/office/drawing/2014/main" id="{22083412-7389-4C29-A14F-44CB51C5A1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78146" y="2902010"/>
            <a:ext cx="2690339" cy="2690339"/>
          </a:xfrm>
          <a:prstGeom prst="rect">
            <a:avLst/>
          </a:prstGeom>
        </p:spPr>
      </p:pic>
      <p:pic>
        <p:nvPicPr>
          <p:cNvPr id="17" name="Graphic 16" descr="Woman with solid fill">
            <a:extLst>
              <a:ext uri="{FF2B5EF4-FFF2-40B4-BE49-F238E27FC236}">
                <a16:creationId xmlns:a16="http://schemas.microsoft.com/office/drawing/2014/main" id="{FCBB7025-FE7A-3418-D3B7-9228E140BB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07737" y="3227390"/>
            <a:ext cx="2323366" cy="2323366"/>
          </a:xfrm>
          <a:prstGeom prst="rect">
            <a:avLst/>
          </a:prstGeom>
        </p:spPr>
      </p:pic>
      <p:pic>
        <p:nvPicPr>
          <p:cNvPr id="18" name="Graphic 17" descr="Woman with solid fill">
            <a:extLst>
              <a:ext uri="{FF2B5EF4-FFF2-40B4-BE49-F238E27FC236}">
                <a16:creationId xmlns:a16="http://schemas.microsoft.com/office/drawing/2014/main" id="{BF08CE93-8B43-2A3C-8F57-696A000707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67498" y="3489967"/>
            <a:ext cx="2041196" cy="2041196"/>
          </a:xfrm>
          <a:prstGeom prst="rect">
            <a:avLst/>
          </a:prstGeom>
        </p:spPr>
      </p:pic>
      <p:pic>
        <p:nvPicPr>
          <p:cNvPr id="19" name="Graphic 18" descr="Woman with solid fill">
            <a:extLst>
              <a:ext uri="{FF2B5EF4-FFF2-40B4-BE49-F238E27FC236}">
                <a16:creationId xmlns:a16="http://schemas.microsoft.com/office/drawing/2014/main" id="{5F70B641-E649-69EE-B6D9-1FC945E106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31677" y="3769833"/>
            <a:ext cx="1657609" cy="16576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5A9BD0-1679-206F-92D1-5B1AB9AFAE52}"/>
              </a:ext>
            </a:extLst>
          </p:cNvPr>
          <p:cNvSpPr txBox="1"/>
          <p:nvPr/>
        </p:nvSpPr>
        <p:spPr>
          <a:xfrm>
            <a:off x="4085324" y="1719269"/>
            <a:ext cx="137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Essex average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F879F3F-CFF4-A0B8-7746-DD91459E1EDC}"/>
              </a:ext>
            </a:extLst>
          </p:cNvPr>
          <p:cNvSpPr/>
          <p:nvPr/>
        </p:nvSpPr>
        <p:spPr>
          <a:xfrm>
            <a:off x="4644008" y="2422616"/>
            <a:ext cx="288032" cy="711941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B2990C-F5AA-C6DE-F9D6-6F027E4C059D}"/>
              </a:ext>
            </a:extLst>
          </p:cNvPr>
          <p:cNvSpPr txBox="1"/>
          <p:nvPr/>
        </p:nvSpPr>
        <p:spPr>
          <a:xfrm>
            <a:off x="4085324" y="5517232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£48,100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B3B4FB-5405-9ED7-0113-A505F9C200A6}"/>
              </a:ext>
            </a:extLst>
          </p:cNvPr>
          <p:cNvSpPr txBox="1"/>
          <p:nvPr/>
        </p:nvSpPr>
        <p:spPr>
          <a:xfrm>
            <a:off x="21949" y="1800652"/>
            <a:ext cx="15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Brentwood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9A2331-A472-BBAB-8619-DD4DED5E5CC6}"/>
              </a:ext>
            </a:extLst>
          </p:cNvPr>
          <p:cNvSpPr txBox="1"/>
          <p:nvPr/>
        </p:nvSpPr>
        <p:spPr>
          <a:xfrm>
            <a:off x="7760481" y="2761053"/>
            <a:ext cx="15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Clacton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077C6C-043A-3ECA-7C5D-71378046F21D}"/>
              </a:ext>
            </a:extLst>
          </p:cNvPr>
          <p:cNvSpPr txBox="1"/>
          <p:nvPr/>
        </p:nvSpPr>
        <p:spPr>
          <a:xfrm>
            <a:off x="38314" y="5701898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£72,000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732AD7-E0CA-D8C3-C9BB-D638A1AE7EB5}"/>
              </a:ext>
            </a:extLst>
          </p:cNvPr>
          <p:cNvSpPr txBox="1"/>
          <p:nvPr/>
        </p:nvSpPr>
        <p:spPr>
          <a:xfrm>
            <a:off x="7840696" y="5591135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£28,700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240DF1-65F2-11FB-B380-15099BCF9B1C}"/>
              </a:ext>
            </a:extLst>
          </p:cNvPr>
          <p:cNvSpPr txBox="1"/>
          <p:nvPr/>
        </p:nvSpPr>
        <p:spPr>
          <a:xfrm>
            <a:off x="847639" y="2211322"/>
            <a:ext cx="15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Basildon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D7C78E-7907-BF95-2A0B-497A53B21215}"/>
              </a:ext>
            </a:extLst>
          </p:cNvPr>
          <p:cNvSpPr txBox="1"/>
          <p:nvPr/>
        </p:nvSpPr>
        <p:spPr>
          <a:xfrm>
            <a:off x="1713603" y="1991616"/>
            <a:ext cx="15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Colchester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67674-4A59-6E25-CAD6-0C36B294C002}"/>
              </a:ext>
            </a:extLst>
          </p:cNvPr>
          <p:cNvSpPr txBox="1"/>
          <p:nvPr/>
        </p:nvSpPr>
        <p:spPr>
          <a:xfrm>
            <a:off x="7007603" y="3208961"/>
            <a:ext cx="15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Colchester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062833-587D-D6ED-8E86-FBD065AC8E9A}"/>
              </a:ext>
            </a:extLst>
          </p:cNvPr>
          <p:cNvSpPr txBox="1"/>
          <p:nvPr/>
        </p:nvSpPr>
        <p:spPr>
          <a:xfrm>
            <a:off x="2409854" y="2471010"/>
            <a:ext cx="15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Chelmsford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507095-AA80-B570-4F4A-7978A72A5BF7}"/>
              </a:ext>
            </a:extLst>
          </p:cNvPr>
          <p:cNvSpPr txBox="1"/>
          <p:nvPr/>
        </p:nvSpPr>
        <p:spPr>
          <a:xfrm>
            <a:off x="6218706" y="2778552"/>
            <a:ext cx="15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Basildon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3BB9E4-D920-58A3-0250-4E17155FDC00}"/>
              </a:ext>
            </a:extLst>
          </p:cNvPr>
          <p:cNvSpPr txBox="1"/>
          <p:nvPr/>
        </p:nvSpPr>
        <p:spPr>
          <a:xfrm>
            <a:off x="5441787" y="3145514"/>
            <a:ext cx="15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Chelmsford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2C2B93-C78B-4AC7-FA01-77FBF4067F43}"/>
              </a:ext>
            </a:extLst>
          </p:cNvPr>
          <p:cNvSpPr txBox="1"/>
          <p:nvPr/>
        </p:nvSpPr>
        <p:spPr>
          <a:xfrm>
            <a:off x="847639" y="5925620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£63,300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B9C048-97AF-238E-E9CD-4AB27DD0CDC3}"/>
              </a:ext>
            </a:extLst>
          </p:cNvPr>
          <p:cNvSpPr txBox="1"/>
          <p:nvPr/>
        </p:nvSpPr>
        <p:spPr>
          <a:xfrm>
            <a:off x="1765297" y="5597611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£59,500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8CFFA9-6090-CB42-E9BE-D013E35D017A}"/>
              </a:ext>
            </a:extLst>
          </p:cNvPr>
          <p:cNvSpPr txBox="1"/>
          <p:nvPr/>
        </p:nvSpPr>
        <p:spPr>
          <a:xfrm>
            <a:off x="2494170" y="5875680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£59,100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15F7FF-602F-D9C9-B5D6-5AE79E441728}"/>
              </a:ext>
            </a:extLst>
          </p:cNvPr>
          <p:cNvSpPr txBox="1"/>
          <p:nvPr/>
        </p:nvSpPr>
        <p:spPr>
          <a:xfrm>
            <a:off x="5466454" y="5520123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£40,000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E2A9CC-1ECB-25B4-9445-54032238226C}"/>
              </a:ext>
            </a:extLst>
          </p:cNvPr>
          <p:cNvSpPr txBox="1"/>
          <p:nvPr/>
        </p:nvSpPr>
        <p:spPr>
          <a:xfrm>
            <a:off x="6278981" y="5750650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£35,700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1F9B06-C1C1-2CD6-C28A-372F6CF7B590}"/>
              </a:ext>
            </a:extLst>
          </p:cNvPr>
          <p:cNvSpPr txBox="1"/>
          <p:nvPr/>
        </p:nvSpPr>
        <p:spPr>
          <a:xfrm>
            <a:off x="7012231" y="5369231"/>
            <a:ext cx="13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£33,900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6E3C0A-4F65-0986-D87A-341B3AAE8837}"/>
              </a:ext>
            </a:extLst>
          </p:cNvPr>
          <p:cNvSpPr txBox="1"/>
          <p:nvPr/>
        </p:nvSpPr>
        <p:spPr>
          <a:xfrm>
            <a:off x="3370823" y="1101998"/>
            <a:ext cx="120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Maldon:</a:t>
            </a:r>
          </a:p>
          <a:p>
            <a:pPr algn="ctr"/>
            <a:r>
              <a:rPr lang="en-GB" b="1" dirty="0"/>
              <a:t>High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8ADCEB-63C7-F992-791B-6A5E1ADB748B}"/>
              </a:ext>
            </a:extLst>
          </p:cNvPr>
          <p:cNvSpPr txBox="1"/>
          <p:nvPr/>
        </p:nvSpPr>
        <p:spPr>
          <a:xfrm>
            <a:off x="4810983" y="1124744"/>
            <a:ext cx="120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Maldon:</a:t>
            </a:r>
          </a:p>
          <a:p>
            <a:pPr algn="ctr"/>
            <a:r>
              <a:rPr lang="en-GB" b="1" dirty="0"/>
              <a:t>Low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FD3F9A-F225-BF9A-ABB9-9325914C97AA}"/>
              </a:ext>
            </a:extLst>
          </p:cNvPr>
          <p:cNvSpPr txBox="1"/>
          <p:nvPr/>
        </p:nvSpPr>
        <p:spPr>
          <a:xfrm>
            <a:off x="3225135" y="6226791"/>
            <a:ext cx="133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£51,700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1DB826-B2DA-B8EF-F911-0A4ED62EB472}"/>
              </a:ext>
            </a:extLst>
          </p:cNvPr>
          <p:cNvSpPr txBox="1"/>
          <p:nvPr/>
        </p:nvSpPr>
        <p:spPr>
          <a:xfrm>
            <a:off x="4736830" y="6226791"/>
            <a:ext cx="133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£41,200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D532FC89-4EC9-5E42-6549-9393C2DD671A}"/>
              </a:ext>
            </a:extLst>
          </p:cNvPr>
          <p:cNvSpPr/>
          <p:nvPr/>
        </p:nvSpPr>
        <p:spPr>
          <a:xfrm>
            <a:off x="3863647" y="1743469"/>
            <a:ext cx="288032" cy="1386916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CC811800-5F4E-43E6-B403-D91F15C3844C}"/>
              </a:ext>
            </a:extLst>
          </p:cNvPr>
          <p:cNvSpPr/>
          <p:nvPr/>
        </p:nvSpPr>
        <p:spPr>
          <a:xfrm>
            <a:off x="5316343" y="1729158"/>
            <a:ext cx="288032" cy="1386916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223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13300-CFA8-D46E-103D-C5BC8A0D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528945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GB" sz="4000" b="1" dirty="0">
              <a:solidFill>
                <a:srgbClr val="4B4B4B"/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7400" b="0" i="0" u="none" strike="noStrike" dirty="0">
                <a:solidFill>
                  <a:schemeClr val="tx1"/>
                </a:solidFill>
                <a:effectLst/>
              </a:rPr>
              <a:t>“The impacts of climate change are already here and fast increasing and there is no silver bullet to prevent them.</a:t>
            </a:r>
            <a:r>
              <a:rPr lang="en-GB" sz="7400" b="0" i="0" dirty="0">
                <a:solidFill>
                  <a:schemeClr val="tx1"/>
                </a:solidFill>
                <a:effectLst/>
              </a:rPr>
              <a:t> Proactive and robust actions ahead of time, however, can go a long way to helping people and communities [to be] better prepared to respond”</a:t>
            </a:r>
          </a:p>
          <a:p>
            <a:pPr marL="0" indent="0" algn="r">
              <a:buNone/>
            </a:pPr>
            <a:r>
              <a:rPr lang="en-GB" sz="6000" b="0" i="0" dirty="0">
                <a:solidFill>
                  <a:schemeClr val="tx1"/>
                </a:solidFill>
                <a:effectLst/>
              </a:rPr>
              <a:t>World Bank</a:t>
            </a:r>
          </a:p>
          <a:p>
            <a:pPr marL="0" indent="0" algn="ctr">
              <a:buNone/>
            </a:pPr>
            <a:endParaRPr lang="en-GB" sz="59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7400" b="0" i="0" dirty="0">
                <a:solidFill>
                  <a:schemeClr val="tx1"/>
                </a:solidFill>
                <a:effectLst/>
              </a:rPr>
              <a:t>“The big idea is that what matters in determining mortality and health in a society is less the overall wealth of that society and more how evenly wealth is distributed. The more equally wealth is distributed the better the health of that society.”</a:t>
            </a:r>
          </a:p>
          <a:p>
            <a:pPr marL="0" indent="0" algn="r">
              <a:buNone/>
            </a:pPr>
            <a:r>
              <a:rPr lang="en-GB" sz="5500" dirty="0">
                <a:solidFill>
                  <a:schemeClr val="tx1"/>
                </a:solidFill>
              </a:rPr>
              <a:t>‘The Spirit Level’, Pickett &amp; Wilkinson</a:t>
            </a:r>
            <a:endParaRPr lang="en-GB" sz="5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3112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2477608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r>
              <a:rPr lang="en-US" sz="2700" dirty="0">
                <a:solidFill>
                  <a:schemeClr val="tx2"/>
                </a:solidFill>
                <a:hlinkClick r:id="rId3"/>
              </a:rPr>
              <a:t>david.fell@brooklyndhurst.co.uk</a:t>
            </a:r>
            <a:br>
              <a:rPr lang="en-US" sz="2700" dirty="0">
                <a:solidFill>
                  <a:schemeClr val="tx2"/>
                </a:solidFill>
              </a:rPr>
            </a:br>
            <a:br>
              <a:rPr lang="en-US" sz="2700" dirty="0">
                <a:solidFill>
                  <a:schemeClr val="tx2"/>
                </a:solidFill>
              </a:rPr>
            </a:br>
            <a:endParaRPr lang="en-GB" sz="4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5085184"/>
            <a:ext cx="7408333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31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grass with trees in the background&#10;&#10;Description automatically generated">
            <a:extLst>
              <a:ext uri="{FF2B5EF4-FFF2-40B4-BE49-F238E27FC236}">
                <a16:creationId xmlns:a16="http://schemas.microsoft.com/office/drawing/2014/main" id="{3C6B4796-ED41-F3CB-36B7-CCAAC018B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028"/>
            <a:ext cx="8460432" cy="63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984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running through a grassy area&#10;&#10;Description automatically generated">
            <a:extLst>
              <a:ext uri="{FF2B5EF4-FFF2-40B4-BE49-F238E27FC236}">
                <a16:creationId xmlns:a16="http://schemas.microsoft.com/office/drawing/2014/main" id="{4D644CF7-479D-1151-C893-050646C9E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16632"/>
            <a:ext cx="4800534" cy="3600400"/>
          </a:xfrm>
          <a:prstGeom prst="rect">
            <a:avLst/>
          </a:prstGeom>
        </p:spPr>
      </p:pic>
      <p:pic>
        <p:nvPicPr>
          <p:cNvPr id="3" name="Picture 2" descr="A path with grass and a body of water in the background&#10;&#10;Description automatically generated">
            <a:extLst>
              <a:ext uri="{FF2B5EF4-FFF2-40B4-BE49-F238E27FC236}">
                <a16:creationId xmlns:a16="http://schemas.microsoft.com/office/drawing/2014/main" id="{C850AF34-334E-5423-9B68-1A993767D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5484101" cy="41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08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DF1FE-0F3A-E719-6856-04EAFD4D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1A67-7875-A23D-250A-15744E297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52928" cy="2520280"/>
          </a:xfrm>
        </p:spPr>
        <p:txBody>
          <a:bodyPr>
            <a:noAutofit/>
          </a:bodyPr>
          <a:lstStyle/>
          <a:p>
            <a:r>
              <a:rPr lang="en-GB" sz="4800" dirty="0"/>
              <a:t>WHERE ARE ALL THE PEOPLE ?</a:t>
            </a:r>
            <a:br>
              <a:rPr lang="en-GB" sz="40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803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B567F-2185-15AD-31E9-97168C462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2C24-E90A-9686-00D4-637904144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52928" cy="2520280"/>
          </a:xfrm>
        </p:spPr>
        <p:txBody>
          <a:bodyPr>
            <a:noAutofit/>
          </a:bodyPr>
          <a:lstStyle/>
          <a:p>
            <a:r>
              <a:rPr lang="en-GB" sz="4800" dirty="0"/>
              <a:t>The People of Maldon</a:t>
            </a:r>
            <a:br>
              <a:rPr lang="en-GB" sz="40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835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F8084-FBA1-021E-7FFA-918EC0985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What if Maldon was a village of 100 people?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/>
              <a:t>How different is Maldon</a:t>
            </a:r>
          </a:p>
          <a:p>
            <a:pPr marL="0" indent="0" algn="ctr">
              <a:buNone/>
            </a:pPr>
            <a:r>
              <a:rPr lang="en-GB" i="1" dirty="0"/>
              <a:t>from the people in this room?</a:t>
            </a:r>
          </a:p>
          <a:p>
            <a:pPr marL="0" indent="0" algn="ctr">
              <a:buNone/>
            </a:pPr>
            <a:r>
              <a:rPr lang="en-GB" i="1" dirty="0"/>
              <a:t>And from the rest of Britain?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28B06-93E2-3C63-0628-910C35AF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Inspired by a book:</a:t>
            </a:r>
          </a:p>
        </p:txBody>
      </p:sp>
    </p:spTree>
    <p:extLst>
      <p:ext uri="{BB962C8B-B14F-4D97-AF65-F5344CB8AC3E}">
        <p14:creationId xmlns:p14="http://schemas.microsoft.com/office/powerpoint/2010/main" val="7492850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1B0B59-F7A3-1D73-57B8-C18C6012B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97062"/>
              </p:ext>
            </p:extLst>
          </p:nvPr>
        </p:nvGraphicFramePr>
        <p:xfrm>
          <a:off x="251520" y="332656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61907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BEED7B-87F6-C6CA-B91B-DA7B95EB2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74792"/>
              </p:ext>
            </p:extLst>
          </p:nvPr>
        </p:nvGraphicFramePr>
        <p:xfrm>
          <a:off x="467544" y="476672"/>
          <a:ext cx="8394120" cy="570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009676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909</Words>
  <Application>Microsoft Office PowerPoint</Application>
  <PresentationFormat>On-screen Show (4:3)</PresentationFormat>
  <Paragraphs>222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 Narrow</vt:lpstr>
      <vt:lpstr>arial</vt:lpstr>
      <vt:lpstr>Calibri</vt:lpstr>
      <vt:lpstr>Candara</vt:lpstr>
      <vt:lpstr>Symbol</vt:lpstr>
      <vt:lpstr>Verdana</vt:lpstr>
      <vt:lpstr>Waveform</vt:lpstr>
      <vt:lpstr>The People of Maldon </vt:lpstr>
      <vt:lpstr>PowerPoint Presentation</vt:lpstr>
      <vt:lpstr>PowerPoint Presentation</vt:lpstr>
      <vt:lpstr>PowerPoint Presentation</vt:lpstr>
      <vt:lpstr>WHERE ARE ALL THE PEOPLE ? </vt:lpstr>
      <vt:lpstr>The People of Maldon </vt:lpstr>
      <vt:lpstr>Inspired by a book:</vt:lpstr>
      <vt:lpstr>PowerPoint Presentation</vt:lpstr>
      <vt:lpstr>PowerPoint Presentation</vt:lpstr>
      <vt:lpstr>Age?</vt:lpstr>
      <vt:lpstr>Country of birth?</vt:lpstr>
      <vt:lpstr>Ethnicity?</vt:lpstr>
      <vt:lpstr>Where do we live? </vt:lpstr>
      <vt:lpstr>Household size?</vt:lpstr>
      <vt:lpstr>Religion?</vt:lpstr>
      <vt:lpstr>Religion?</vt:lpstr>
      <vt:lpstr>Health?</vt:lpstr>
      <vt:lpstr>Lifespan?</vt:lpstr>
      <vt:lpstr>Education?</vt:lpstr>
      <vt:lpstr>Money?</vt:lpstr>
      <vt:lpstr>More money…</vt:lpstr>
      <vt:lpstr>PowerPoint Presentation</vt:lpstr>
      <vt:lpstr>Thank you  david.fell@brooklyndhurst.co.uk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Liz Walden</dc:creator>
  <cp:lastModifiedBy>Liz Walden</cp:lastModifiedBy>
  <cp:revision>5</cp:revision>
  <dcterms:created xsi:type="dcterms:W3CDTF">2021-04-06T11:29:43Z</dcterms:created>
  <dcterms:modified xsi:type="dcterms:W3CDTF">2025-04-16T16:19:39Z</dcterms:modified>
</cp:coreProperties>
</file>